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0" autoAdjust="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120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2A3A13-DED9-4985-ADAF-CEFA07F7ABD5}" type="doc">
      <dgm:prSet loTypeId="urn:microsoft.com/office/officeart/2005/8/layout/default" loCatId="list" qsTypeId="urn:microsoft.com/office/officeart/2005/8/quickstyle/3d4" qsCatId="3D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12970FD1-F8CA-4826-B8D4-8C229893873C}">
      <dgm:prSet/>
      <dgm:spPr/>
      <dgm:t>
        <a:bodyPr/>
        <a:lstStyle/>
        <a:p>
          <a:pPr rtl="0"/>
          <a:r>
            <a:rPr lang="en-US" dirty="0" smtClean="0"/>
            <a:t>Social media = online communication + sharing platform</a:t>
          </a:r>
          <a:endParaRPr lang="en-US" dirty="0"/>
        </a:p>
      </dgm:t>
    </dgm:pt>
    <dgm:pt modelId="{399B582C-B79E-4608-8209-7572197149C8}" type="parTrans" cxnId="{C9FC9E5A-5511-412D-AFCF-AEC481B98817}">
      <dgm:prSet/>
      <dgm:spPr/>
      <dgm:t>
        <a:bodyPr/>
        <a:lstStyle/>
        <a:p>
          <a:endParaRPr lang="en-US"/>
        </a:p>
      </dgm:t>
    </dgm:pt>
    <dgm:pt modelId="{C4DD466F-6669-4B77-A2D7-65DA0E3AE601}" type="sibTrans" cxnId="{C9FC9E5A-5511-412D-AFCF-AEC481B98817}">
      <dgm:prSet/>
      <dgm:spPr/>
      <dgm:t>
        <a:bodyPr/>
        <a:lstStyle/>
        <a:p>
          <a:endParaRPr lang="en-US"/>
        </a:p>
      </dgm:t>
    </dgm:pt>
    <dgm:pt modelId="{20D5D537-DAA4-4B92-8798-6F9F3A788FA7}">
      <dgm:prSet/>
      <dgm:spPr/>
      <dgm:t>
        <a:bodyPr/>
        <a:lstStyle/>
        <a:p>
          <a:pPr rtl="0"/>
          <a:r>
            <a:rPr lang="en-US" dirty="0" smtClean="0"/>
            <a:t>Enables instant global connection</a:t>
          </a:r>
          <a:endParaRPr lang="en-US" dirty="0"/>
        </a:p>
      </dgm:t>
    </dgm:pt>
    <dgm:pt modelId="{B967C624-2F7A-402B-B922-7212041BC560}" type="parTrans" cxnId="{49F607E6-9A41-40AF-A77E-D77AD7DC6650}">
      <dgm:prSet/>
      <dgm:spPr/>
      <dgm:t>
        <a:bodyPr/>
        <a:lstStyle/>
        <a:p>
          <a:endParaRPr lang="en-US"/>
        </a:p>
      </dgm:t>
    </dgm:pt>
    <dgm:pt modelId="{5A16C8AF-ADA7-4949-8619-C81EF9A41D15}" type="sibTrans" cxnId="{49F607E6-9A41-40AF-A77E-D77AD7DC6650}">
      <dgm:prSet/>
      <dgm:spPr/>
      <dgm:t>
        <a:bodyPr/>
        <a:lstStyle/>
        <a:p>
          <a:endParaRPr lang="en-US"/>
        </a:p>
      </dgm:t>
    </dgm:pt>
    <dgm:pt modelId="{DB47B476-8222-41A2-B0DD-113E80354F71}">
      <dgm:prSet/>
      <dgm:spPr/>
      <dgm:t>
        <a:bodyPr/>
        <a:lstStyle/>
        <a:p>
          <a:pPr rtl="0"/>
          <a:r>
            <a:rPr lang="en-US" dirty="0" smtClean="0"/>
            <a:t>Plays a major role in shaping behavior and lifestyle</a:t>
          </a:r>
          <a:endParaRPr lang="en-US" dirty="0"/>
        </a:p>
      </dgm:t>
    </dgm:pt>
    <dgm:pt modelId="{554B29A9-AEB9-4F85-B9FE-E19C75B74BCA}" type="parTrans" cxnId="{232029B2-3583-4D70-9EEE-E19D0D922BF5}">
      <dgm:prSet/>
      <dgm:spPr/>
      <dgm:t>
        <a:bodyPr/>
        <a:lstStyle/>
        <a:p>
          <a:endParaRPr lang="en-US"/>
        </a:p>
      </dgm:t>
    </dgm:pt>
    <dgm:pt modelId="{6B8128D4-A4F8-4F31-9EAF-7106A5E00F80}" type="sibTrans" cxnId="{232029B2-3583-4D70-9EEE-E19D0D922BF5}">
      <dgm:prSet/>
      <dgm:spPr/>
      <dgm:t>
        <a:bodyPr/>
        <a:lstStyle/>
        <a:p>
          <a:endParaRPr lang="en-US"/>
        </a:p>
      </dgm:t>
    </dgm:pt>
    <dgm:pt modelId="{1BA6F045-267A-4A94-B3D6-CBCF1F82AEB5}" type="pres">
      <dgm:prSet presAssocID="{902A3A13-DED9-4985-ADAF-CEFA07F7ABD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386D027-F643-4E8D-A28E-1534D3500415}" type="pres">
      <dgm:prSet presAssocID="{12970FD1-F8CA-4826-B8D4-8C229893873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426665-0F17-4E28-937C-E54AE66B6215}" type="pres">
      <dgm:prSet presAssocID="{C4DD466F-6669-4B77-A2D7-65DA0E3AE601}" presName="sibTrans" presStyleCnt="0"/>
      <dgm:spPr/>
    </dgm:pt>
    <dgm:pt modelId="{44BB2F03-C1D0-4012-8BDD-DE771A5C5410}" type="pres">
      <dgm:prSet presAssocID="{20D5D537-DAA4-4B92-8798-6F9F3A788FA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D77B89-4C5B-4804-AC40-1B9D6C7670FF}" type="pres">
      <dgm:prSet presAssocID="{5A16C8AF-ADA7-4949-8619-C81EF9A41D15}" presName="sibTrans" presStyleCnt="0"/>
      <dgm:spPr/>
    </dgm:pt>
    <dgm:pt modelId="{5AFDFE5E-F152-419B-A609-B684C3B47C8F}" type="pres">
      <dgm:prSet presAssocID="{DB47B476-8222-41A2-B0DD-113E80354F7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8D1B4C-1ACE-4C63-AF8F-6CEC2FF7D81B}" type="presOf" srcId="{DB47B476-8222-41A2-B0DD-113E80354F71}" destId="{5AFDFE5E-F152-419B-A609-B684C3B47C8F}" srcOrd="0" destOrd="0" presId="urn:microsoft.com/office/officeart/2005/8/layout/default"/>
    <dgm:cxn modelId="{49F607E6-9A41-40AF-A77E-D77AD7DC6650}" srcId="{902A3A13-DED9-4985-ADAF-CEFA07F7ABD5}" destId="{20D5D537-DAA4-4B92-8798-6F9F3A788FA7}" srcOrd="1" destOrd="0" parTransId="{B967C624-2F7A-402B-B922-7212041BC560}" sibTransId="{5A16C8AF-ADA7-4949-8619-C81EF9A41D15}"/>
    <dgm:cxn modelId="{CEC6D76A-DDF0-435B-BA16-BA647E690026}" type="presOf" srcId="{12970FD1-F8CA-4826-B8D4-8C229893873C}" destId="{7386D027-F643-4E8D-A28E-1534D3500415}" srcOrd="0" destOrd="0" presId="urn:microsoft.com/office/officeart/2005/8/layout/default"/>
    <dgm:cxn modelId="{9CC69025-097A-4B7C-8A52-CAAC537473DF}" type="presOf" srcId="{902A3A13-DED9-4985-ADAF-CEFA07F7ABD5}" destId="{1BA6F045-267A-4A94-B3D6-CBCF1F82AEB5}" srcOrd="0" destOrd="0" presId="urn:microsoft.com/office/officeart/2005/8/layout/default"/>
    <dgm:cxn modelId="{C9FC9E5A-5511-412D-AFCF-AEC481B98817}" srcId="{902A3A13-DED9-4985-ADAF-CEFA07F7ABD5}" destId="{12970FD1-F8CA-4826-B8D4-8C229893873C}" srcOrd="0" destOrd="0" parTransId="{399B582C-B79E-4608-8209-7572197149C8}" sibTransId="{C4DD466F-6669-4B77-A2D7-65DA0E3AE601}"/>
    <dgm:cxn modelId="{49BA6A60-388E-41F1-AB4A-0A48FA9B89C9}" type="presOf" srcId="{20D5D537-DAA4-4B92-8798-6F9F3A788FA7}" destId="{44BB2F03-C1D0-4012-8BDD-DE771A5C5410}" srcOrd="0" destOrd="0" presId="urn:microsoft.com/office/officeart/2005/8/layout/default"/>
    <dgm:cxn modelId="{232029B2-3583-4D70-9EEE-E19D0D922BF5}" srcId="{902A3A13-DED9-4985-ADAF-CEFA07F7ABD5}" destId="{DB47B476-8222-41A2-B0DD-113E80354F71}" srcOrd="2" destOrd="0" parTransId="{554B29A9-AEB9-4F85-B9FE-E19C75B74BCA}" sibTransId="{6B8128D4-A4F8-4F31-9EAF-7106A5E00F80}"/>
    <dgm:cxn modelId="{1015C4B7-C886-47DD-9805-C0FFBBD07274}" type="presParOf" srcId="{1BA6F045-267A-4A94-B3D6-CBCF1F82AEB5}" destId="{7386D027-F643-4E8D-A28E-1534D3500415}" srcOrd="0" destOrd="0" presId="urn:microsoft.com/office/officeart/2005/8/layout/default"/>
    <dgm:cxn modelId="{7DF41B52-60CB-4C27-8178-AF74D52A882C}" type="presParOf" srcId="{1BA6F045-267A-4A94-B3D6-CBCF1F82AEB5}" destId="{70426665-0F17-4E28-937C-E54AE66B6215}" srcOrd="1" destOrd="0" presId="urn:microsoft.com/office/officeart/2005/8/layout/default"/>
    <dgm:cxn modelId="{DEFB3984-907B-4742-A8AA-555D9C084F60}" type="presParOf" srcId="{1BA6F045-267A-4A94-B3D6-CBCF1F82AEB5}" destId="{44BB2F03-C1D0-4012-8BDD-DE771A5C5410}" srcOrd="2" destOrd="0" presId="urn:microsoft.com/office/officeart/2005/8/layout/default"/>
    <dgm:cxn modelId="{B84F3336-ED4F-4899-AA21-D40F72080015}" type="presParOf" srcId="{1BA6F045-267A-4A94-B3D6-CBCF1F82AEB5}" destId="{8BD77B89-4C5B-4804-AC40-1B9D6C7670FF}" srcOrd="3" destOrd="0" presId="urn:microsoft.com/office/officeart/2005/8/layout/default"/>
    <dgm:cxn modelId="{95D7D3A5-D524-421B-8A79-D682917276E9}" type="presParOf" srcId="{1BA6F045-267A-4A94-B3D6-CBCF1F82AEB5}" destId="{5AFDFE5E-F152-419B-A609-B684C3B47C8F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6651C8F-A09D-41B1-81B9-73B61DF8F617}" type="doc">
      <dgm:prSet loTypeId="urn:microsoft.com/office/officeart/2005/8/layout/vList3" loCatId="list" qsTypeId="urn:microsoft.com/office/officeart/2005/8/quickstyle/3d4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B11B93D-F4C6-41E1-B0F2-7FFB3544CFCE}">
      <dgm:prSet/>
      <dgm:spPr/>
      <dgm:t>
        <a:bodyPr/>
        <a:lstStyle/>
        <a:p>
          <a:pPr rtl="0"/>
          <a:r>
            <a:rPr lang="it-IT" smtClean="0"/>
            <a:t>Social media impact is multi-dimensional</a:t>
          </a:r>
          <a:endParaRPr lang="en-US"/>
        </a:p>
      </dgm:t>
    </dgm:pt>
    <dgm:pt modelId="{8E5FC683-E9E7-410E-AFD3-112C68EAE965}" type="parTrans" cxnId="{DC7B2E9B-7118-458B-A39E-380DEA7570C5}">
      <dgm:prSet/>
      <dgm:spPr/>
      <dgm:t>
        <a:bodyPr/>
        <a:lstStyle/>
        <a:p>
          <a:endParaRPr lang="en-US"/>
        </a:p>
      </dgm:t>
    </dgm:pt>
    <dgm:pt modelId="{9C16E51B-F13B-4938-B4A5-94F849E96A02}" type="sibTrans" cxnId="{DC7B2E9B-7118-458B-A39E-380DEA7570C5}">
      <dgm:prSet/>
      <dgm:spPr/>
      <dgm:t>
        <a:bodyPr/>
        <a:lstStyle/>
        <a:p>
          <a:endParaRPr lang="en-US"/>
        </a:p>
      </dgm:t>
    </dgm:pt>
    <dgm:pt modelId="{706015D0-D3BA-4493-A1A2-B3C1D151852F}">
      <dgm:prSet/>
      <dgm:spPr/>
      <dgm:t>
        <a:bodyPr/>
        <a:lstStyle/>
        <a:p>
          <a:pPr rtl="0"/>
          <a:r>
            <a:rPr lang="en-US" smtClean="0"/>
            <a:t>User behavior determines experience quality</a:t>
          </a:r>
          <a:endParaRPr lang="en-US"/>
        </a:p>
      </dgm:t>
    </dgm:pt>
    <dgm:pt modelId="{99411B59-4694-40A7-AD3C-F80FEBA0DF6B}" type="parTrans" cxnId="{440AF9EA-2115-437B-82B3-200238B238B9}">
      <dgm:prSet/>
      <dgm:spPr/>
      <dgm:t>
        <a:bodyPr/>
        <a:lstStyle/>
        <a:p>
          <a:endParaRPr lang="en-US"/>
        </a:p>
      </dgm:t>
    </dgm:pt>
    <dgm:pt modelId="{8F8F22F4-09B1-421C-BAC7-FF512830CBBC}" type="sibTrans" cxnId="{440AF9EA-2115-437B-82B3-200238B238B9}">
      <dgm:prSet/>
      <dgm:spPr/>
      <dgm:t>
        <a:bodyPr/>
        <a:lstStyle/>
        <a:p>
          <a:endParaRPr lang="en-US"/>
        </a:p>
      </dgm:t>
    </dgm:pt>
    <dgm:pt modelId="{77B4CBC8-084F-4685-8E44-D988A1B8E74B}">
      <dgm:prSet/>
      <dgm:spPr/>
      <dgm:t>
        <a:bodyPr/>
        <a:lstStyle/>
        <a:p>
          <a:pPr rtl="0"/>
          <a:r>
            <a:rPr lang="en-US" smtClean="0"/>
            <a:t>Balanced approach yields positive outcomes</a:t>
          </a:r>
          <a:endParaRPr lang="en-US"/>
        </a:p>
      </dgm:t>
    </dgm:pt>
    <dgm:pt modelId="{2ACD100B-708E-4C7D-AD70-F20AA141BC98}" type="parTrans" cxnId="{D3805A8E-0CA5-4D25-9799-D5569ADDEBFB}">
      <dgm:prSet/>
      <dgm:spPr/>
      <dgm:t>
        <a:bodyPr/>
        <a:lstStyle/>
        <a:p>
          <a:endParaRPr lang="en-US"/>
        </a:p>
      </dgm:t>
    </dgm:pt>
    <dgm:pt modelId="{0424799C-D7DF-4C88-8CF2-64879D80A608}" type="sibTrans" cxnId="{D3805A8E-0CA5-4D25-9799-D5569ADDEBFB}">
      <dgm:prSet/>
      <dgm:spPr/>
      <dgm:t>
        <a:bodyPr/>
        <a:lstStyle/>
        <a:p>
          <a:endParaRPr lang="en-US"/>
        </a:p>
      </dgm:t>
    </dgm:pt>
    <dgm:pt modelId="{9FEF3224-6C1F-4E9E-A540-DDC867444869}">
      <dgm:prSet/>
      <dgm:spPr/>
      <dgm:t>
        <a:bodyPr/>
        <a:lstStyle/>
        <a:p>
          <a:pPr rtl="0"/>
          <a:r>
            <a:rPr lang="en-US" smtClean="0"/>
            <a:t>Continuous adaptation needed for healthy usage</a:t>
          </a:r>
          <a:endParaRPr lang="en-US"/>
        </a:p>
      </dgm:t>
    </dgm:pt>
    <dgm:pt modelId="{6117A19D-98B0-4D26-A15B-F0A3BABE7C7A}" type="parTrans" cxnId="{4ADC5F53-F747-4B3A-B94D-C8DF4384C18F}">
      <dgm:prSet/>
      <dgm:spPr/>
      <dgm:t>
        <a:bodyPr/>
        <a:lstStyle/>
        <a:p>
          <a:endParaRPr lang="en-US"/>
        </a:p>
      </dgm:t>
    </dgm:pt>
    <dgm:pt modelId="{2D161C77-292A-4968-B52D-7A78A758B232}" type="sibTrans" cxnId="{4ADC5F53-F747-4B3A-B94D-C8DF4384C18F}">
      <dgm:prSet/>
      <dgm:spPr/>
      <dgm:t>
        <a:bodyPr/>
        <a:lstStyle/>
        <a:p>
          <a:endParaRPr lang="en-US"/>
        </a:p>
      </dgm:t>
    </dgm:pt>
    <dgm:pt modelId="{3F888D6A-ABC8-4F4B-BF2F-EE4447E2A92A}">
      <dgm:prSet/>
      <dgm:spPr/>
      <dgm:t>
        <a:bodyPr/>
        <a:lstStyle/>
        <a:p>
          <a:pPr rtl="0"/>
          <a:r>
            <a:rPr lang="en-US" smtClean="0"/>
            <a:t>Data-driven insights guide better practices</a:t>
          </a:r>
          <a:endParaRPr lang="en-US"/>
        </a:p>
      </dgm:t>
    </dgm:pt>
    <dgm:pt modelId="{33EFCA42-6E2C-4640-96C7-1C3086BA0D75}" type="parTrans" cxnId="{1702A945-21F9-4959-958F-F834A1159722}">
      <dgm:prSet/>
      <dgm:spPr/>
      <dgm:t>
        <a:bodyPr/>
        <a:lstStyle/>
        <a:p>
          <a:endParaRPr lang="en-US"/>
        </a:p>
      </dgm:t>
    </dgm:pt>
    <dgm:pt modelId="{25296FEF-2F9D-44A0-9C66-8F00E255F208}" type="sibTrans" cxnId="{1702A945-21F9-4959-958F-F834A1159722}">
      <dgm:prSet/>
      <dgm:spPr/>
      <dgm:t>
        <a:bodyPr/>
        <a:lstStyle/>
        <a:p>
          <a:endParaRPr lang="en-US"/>
        </a:p>
      </dgm:t>
    </dgm:pt>
    <dgm:pt modelId="{8A85CBD6-96C9-4464-89DC-6F549F01D589}" type="pres">
      <dgm:prSet presAssocID="{C6651C8F-A09D-41B1-81B9-73B61DF8F617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C87AB3-CBF9-4A17-84E3-B06888D70F36}" type="pres">
      <dgm:prSet presAssocID="{2B11B93D-F4C6-41E1-B0F2-7FFB3544CFCE}" presName="composite" presStyleCnt="0"/>
      <dgm:spPr/>
    </dgm:pt>
    <dgm:pt modelId="{E2ECA589-89DD-43CA-909D-2AB46AC284C2}" type="pres">
      <dgm:prSet presAssocID="{2B11B93D-F4C6-41E1-B0F2-7FFB3544CFCE}" presName="imgShp" presStyleLbl="fgImgPlace1" presStyleIdx="0" presStyleCnt="5"/>
      <dgm:spPr/>
    </dgm:pt>
    <dgm:pt modelId="{0D5E3A04-C095-4C03-87AC-36981A65BC75}" type="pres">
      <dgm:prSet presAssocID="{2B11B93D-F4C6-41E1-B0F2-7FFB3544CFCE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C67E45-4362-46DF-A31F-487D9EB829E5}" type="pres">
      <dgm:prSet presAssocID="{9C16E51B-F13B-4938-B4A5-94F849E96A02}" presName="spacing" presStyleCnt="0"/>
      <dgm:spPr/>
    </dgm:pt>
    <dgm:pt modelId="{03614CD4-32F5-46BA-A558-2D1CED76E0EC}" type="pres">
      <dgm:prSet presAssocID="{706015D0-D3BA-4493-A1A2-B3C1D151852F}" presName="composite" presStyleCnt="0"/>
      <dgm:spPr/>
    </dgm:pt>
    <dgm:pt modelId="{ED8B10A2-3CE9-4146-BCBA-852EF6943D7E}" type="pres">
      <dgm:prSet presAssocID="{706015D0-D3BA-4493-A1A2-B3C1D151852F}" presName="imgShp" presStyleLbl="fgImgPlace1" presStyleIdx="1" presStyleCnt="5"/>
      <dgm:spPr/>
    </dgm:pt>
    <dgm:pt modelId="{5BCF2517-F0F3-4EFE-9DF4-6523DEA34C43}" type="pres">
      <dgm:prSet presAssocID="{706015D0-D3BA-4493-A1A2-B3C1D151852F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2BF617-B4DA-4807-925D-08F10A383D3C}" type="pres">
      <dgm:prSet presAssocID="{8F8F22F4-09B1-421C-BAC7-FF512830CBBC}" presName="spacing" presStyleCnt="0"/>
      <dgm:spPr/>
    </dgm:pt>
    <dgm:pt modelId="{27E7493B-A088-47C0-BE7A-58536D98D651}" type="pres">
      <dgm:prSet presAssocID="{77B4CBC8-084F-4685-8E44-D988A1B8E74B}" presName="composite" presStyleCnt="0"/>
      <dgm:spPr/>
    </dgm:pt>
    <dgm:pt modelId="{E6706802-20DF-4481-9792-1C639B6E617E}" type="pres">
      <dgm:prSet presAssocID="{77B4CBC8-084F-4685-8E44-D988A1B8E74B}" presName="imgShp" presStyleLbl="fgImgPlace1" presStyleIdx="2" presStyleCnt="5"/>
      <dgm:spPr/>
    </dgm:pt>
    <dgm:pt modelId="{8AD187D3-7606-455C-8629-6ED39AFCDC96}" type="pres">
      <dgm:prSet presAssocID="{77B4CBC8-084F-4685-8E44-D988A1B8E74B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750875-1A0C-42B5-95A8-AD4A2EF84470}" type="pres">
      <dgm:prSet presAssocID="{0424799C-D7DF-4C88-8CF2-64879D80A608}" presName="spacing" presStyleCnt="0"/>
      <dgm:spPr/>
    </dgm:pt>
    <dgm:pt modelId="{87027A1A-6552-4AB7-9878-DBC2E182BA07}" type="pres">
      <dgm:prSet presAssocID="{9FEF3224-6C1F-4E9E-A540-DDC867444869}" presName="composite" presStyleCnt="0"/>
      <dgm:spPr/>
    </dgm:pt>
    <dgm:pt modelId="{574BEABA-0C23-4B8C-B6A9-DF5EF5BF70A4}" type="pres">
      <dgm:prSet presAssocID="{9FEF3224-6C1F-4E9E-A540-DDC867444869}" presName="imgShp" presStyleLbl="fgImgPlace1" presStyleIdx="3" presStyleCnt="5"/>
      <dgm:spPr/>
    </dgm:pt>
    <dgm:pt modelId="{30888B1C-170D-4F86-A85E-F3B505B56061}" type="pres">
      <dgm:prSet presAssocID="{9FEF3224-6C1F-4E9E-A540-DDC867444869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FE0859-19BB-417A-84DF-9C9F51CF4338}" type="pres">
      <dgm:prSet presAssocID="{2D161C77-292A-4968-B52D-7A78A758B232}" presName="spacing" presStyleCnt="0"/>
      <dgm:spPr/>
    </dgm:pt>
    <dgm:pt modelId="{662ED27E-5404-4F05-B48E-306ED36CEEE3}" type="pres">
      <dgm:prSet presAssocID="{3F888D6A-ABC8-4F4B-BF2F-EE4447E2A92A}" presName="composite" presStyleCnt="0"/>
      <dgm:spPr/>
    </dgm:pt>
    <dgm:pt modelId="{D4517B39-3B3D-459F-B144-74BBC1EDAA63}" type="pres">
      <dgm:prSet presAssocID="{3F888D6A-ABC8-4F4B-BF2F-EE4447E2A92A}" presName="imgShp" presStyleLbl="fgImgPlace1" presStyleIdx="4" presStyleCnt="5"/>
      <dgm:spPr/>
    </dgm:pt>
    <dgm:pt modelId="{74B41623-DA31-4C4A-9FD3-8AEF527C9075}" type="pres">
      <dgm:prSet presAssocID="{3F888D6A-ABC8-4F4B-BF2F-EE4447E2A92A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B5565F-1309-4E91-9D51-401FE908DC8C}" type="presOf" srcId="{C6651C8F-A09D-41B1-81B9-73B61DF8F617}" destId="{8A85CBD6-96C9-4464-89DC-6F549F01D589}" srcOrd="0" destOrd="0" presId="urn:microsoft.com/office/officeart/2005/8/layout/vList3"/>
    <dgm:cxn modelId="{FF7DD1C8-411D-47E0-A74E-12C9EA8DF00C}" type="presOf" srcId="{3F888D6A-ABC8-4F4B-BF2F-EE4447E2A92A}" destId="{74B41623-DA31-4C4A-9FD3-8AEF527C9075}" srcOrd="0" destOrd="0" presId="urn:microsoft.com/office/officeart/2005/8/layout/vList3"/>
    <dgm:cxn modelId="{440AF9EA-2115-437B-82B3-200238B238B9}" srcId="{C6651C8F-A09D-41B1-81B9-73B61DF8F617}" destId="{706015D0-D3BA-4493-A1A2-B3C1D151852F}" srcOrd="1" destOrd="0" parTransId="{99411B59-4694-40A7-AD3C-F80FEBA0DF6B}" sibTransId="{8F8F22F4-09B1-421C-BAC7-FF512830CBBC}"/>
    <dgm:cxn modelId="{4ADC5F53-F747-4B3A-B94D-C8DF4384C18F}" srcId="{C6651C8F-A09D-41B1-81B9-73B61DF8F617}" destId="{9FEF3224-6C1F-4E9E-A540-DDC867444869}" srcOrd="3" destOrd="0" parTransId="{6117A19D-98B0-4D26-A15B-F0A3BABE7C7A}" sibTransId="{2D161C77-292A-4968-B52D-7A78A758B232}"/>
    <dgm:cxn modelId="{EB5D989C-F2CA-410B-9FB4-B50E1FD0338B}" type="presOf" srcId="{2B11B93D-F4C6-41E1-B0F2-7FFB3544CFCE}" destId="{0D5E3A04-C095-4C03-87AC-36981A65BC75}" srcOrd="0" destOrd="0" presId="urn:microsoft.com/office/officeart/2005/8/layout/vList3"/>
    <dgm:cxn modelId="{1702A945-21F9-4959-958F-F834A1159722}" srcId="{C6651C8F-A09D-41B1-81B9-73B61DF8F617}" destId="{3F888D6A-ABC8-4F4B-BF2F-EE4447E2A92A}" srcOrd="4" destOrd="0" parTransId="{33EFCA42-6E2C-4640-96C7-1C3086BA0D75}" sibTransId="{25296FEF-2F9D-44A0-9C66-8F00E255F208}"/>
    <dgm:cxn modelId="{54DDB1AD-C297-47E9-8B88-EDB0433A1B23}" type="presOf" srcId="{77B4CBC8-084F-4685-8E44-D988A1B8E74B}" destId="{8AD187D3-7606-455C-8629-6ED39AFCDC96}" srcOrd="0" destOrd="0" presId="urn:microsoft.com/office/officeart/2005/8/layout/vList3"/>
    <dgm:cxn modelId="{D3805A8E-0CA5-4D25-9799-D5569ADDEBFB}" srcId="{C6651C8F-A09D-41B1-81B9-73B61DF8F617}" destId="{77B4CBC8-084F-4685-8E44-D988A1B8E74B}" srcOrd="2" destOrd="0" parTransId="{2ACD100B-708E-4C7D-AD70-F20AA141BC98}" sibTransId="{0424799C-D7DF-4C88-8CF2-64879D80A608}"/>
    <dgm:cxn modelId="{DC7B2E9B-7118-458B-A39E-380DEA7570C5}" srcId="{C6651C8F-A09D-41B1-81B9-73B61DF8F617}" destId="{2B11B93D-F4C6-41E1-B0F2-7FFB3544CFCE}" srcOrd="0" destOrd="0" parTransId="{8E5FC683-E9E7-410E-AFD3-112C68EAE965}" sibTransId="{9C16E51B-F13B-4938-B4A5-94F849E96A02}"/>
    <dgm:cxn modelId="{5EEB029F-3ACD-416A-B323-3B7F85ED20A7}" type="presOf" srcId="{706015D0-D3BA-4493-A1A2-B3C1D151852F}" destId="{5BCF2517-F0F3-4EFE-9DF4-6523DEA34C43}" srcOrd="0" destOrd="0" presId="urn:microsoft.com/office/officeart/2005/8/layout/vList3"/>
    <dgm:cxn modelId="{FA8E1C44-8BA8-431B-8002-86BB1E266821}" type="presOf" srcId="{9FEF3224-6C1F-4E9E-A540-DDC867444869}" destId="{30888B1C-170D-4F86-A85E-F3B505B56061}" srcOrd="0" destOrd="0" presId="urn:microsoft.com/office/officeart/2005/8/layout/vList3"/>
    <dgm:cxn modelId="{58D22158-BC28-4CD9-B139-9AAF92F35A95}" type="presParOf" srcId="{8A85CBD6-96C9-4464-89DC-6F549F01D589}" destId="{D7C87AB3-CBF9-4A17-84E3-B06888D70F36}" srcOrd="0" destOrd="0" presId="urn:microsoft.com/office/officeart/2005/8/layout/vList3"/>
    <dgm:cxn modelId="{801788D0-106B-4AF1-9152-EE851304B9D5}" type="presParOf" srcId="{D7C87AB3-CBF9-4A17-84E3-B06888D70F36}" destId="{E2ECA589-89DD-43CA-909D-2AB46AC284C2}" srcOrd="0" destOrd="0" presId="urn:microsoft.com/office/officeart/2005/8/layout/vList3"/>
    <dgm:cxn modelId="{60938EE4-A25A-4A8F-8143-39F2A1BF5804}" type="presParOf" srcId="{D7C87AB3-CBF9-4A17-84E3-B06888D70F36}" destId="{0D5E3A04-C095-4C03-87AC-36981A65BC75}" srcOrd="1" destOrd="0" presId="urn:microsoft.com/office/officeart/2005/8/layout/vList3"/>
    <dgm:cxn modelId="{C439C58F-C6CF-4FAD-A8E3-CE08598475B5}" type="presParOf" srcId="{8A85CBD6-96C9-4464-89DC-6F549F01D589}" destId="{7DC67E45-4362-46DF-A31F-487D9EB829E5}" srcOrd="1" destOrd="0" presId="urn:microsoft.com/office/officeart/2005/8/layout/vList3"/>
    <dgm:cxn modelId="{4D06BAA1-0218-4D63-8381-46B8F8684420}" type="presParOf" srcId="{8A85CBD6-96C9-4464-89DC-6F549F01D589}" destId="{03614CD4-32F5-46BA-A558-2D1CED76E0EC}" srcOrd="2" destOrd="0" presId="urn:microsoft.com/office/officeart/2005/8/layout/vList3"/>
    <dgm:cxn modelId="{30CF415C-523D-4244-B80B-4B026E97D6AF}" type="presParOf" srcId="{03614CD4-32F5-46BA-A558-2D1CED76E0EC}" destId="{ED8B10A2-3CE9-4146-BCBA-852EF6943D7E}" srcOrd="0" destOrd="0" presId="urn:microsoft.com/office/officeart/2005/8/layout/vList3"/>
    <dgm:cxn modelId="{44105704-CBCE-40CA-ACAE-683A075676F1}" type="presParOf" srcId="{03614CD4-32F5-46BA-A558-2D1CED76E0EC}" destId="{5BCF2517-F0F3-4EFE-9DF4-6523DEA34C43}" srcOrd="1" destOrd="0" presId="urn:microsoft.com/office/officeart/2005/8/layout/vList3"/>
    <dgm:cxn modelId="{9658A537-CE1A-40CC-8EE0-87684135E9A1}" type="presParOf" srcId="{8A85CBD6-96C9-4464-89DC-6F549F01D589}" destId="{EB2BF617-B4DA-4807-925D-08F10A383D3C}" srcOrd="3" destOrd="0" presId="urn:microsoft.com/office/officeart/2005/8/layout/vList3"/>
    <dgm:cxn modelId="{B637E0A8-C33B-43F1-869D-78A7166E81D4}" type="presParOf" srcId="{8A85CBD6-96C9-4464-89DC-6F549F01D589}" destId="{27E7493B-A088-47C0-BE7A-58536D98D651}" srcOrd="4" destOrd="0" presId="urn:microsoft.com/office/officeart/2005/8/layout/vList3"/>
    <dgm:cxn modelId="{9DFDE885-2F6C-40D6-8434-31B4C47C7F66}" type="presParOf" srcId="{27E7493B-A088-47C0-BE7A-58536D98D651}" destId="{E6706802-20DF-4481-9792-1C639B6E617E}" srcOrd="0" destOrd="0" presId="urn:microsoft.com/office/officeart/2005/8/layout/vList3"/>
    <dgm:cxn modelId="{CE3EBC0F-503C-4D38-861D-15FD59F5B546}" type="presParOf" srcId="{27E7493B-A088-47C0-BE7A-58536D98D651}" destId="{8AD187D3-7606-455C-8629-6ED39AFCDC96}" srcOrd="1" destOrd="0" presId="urn:microsoft.com/office/officeart/2005/8/layout/vList3"/>
    <dgm:cxn modelId="{D4A0ECD4-78F6-47D1-A7E5-DDD15B9B59B3}" type="presParOf" srcId="{8A85CBD6-96C9-4464-89DC-6F549F01D589}" destId="{F7750875-1A0C-42B5-95A8-AD4A2EF84470}" srcOrd="5" destOrd="0" presId="urn:microsoft.com/office/officeart/2005/8/layout/vList3"/>
    <dgm:cxn modelId="{5EB9A9DE-AED6-479C-97FB-D98957900709}" type="presParOf" srcId="{8A85CBD6-96C9-4464-89DC-6F549F01D589}" destId="{87027A1A-6552-4AB7-9878-DBC2E182BA07}" srcOrd="6" destOrd="0" presId="urn:microsoft.com/office/officeart/2005/8/layout/vList3"/>
    <dgm:cxn modelId="{D637787E-71ED-47CB-909D-EF9DCB60A025}" type="presParOf" srcId="{87027A1A-6552-4AB7-9878-DBC2E182BA07}" destId="{574BEABA-0C23-4B8C-B6A9-DF5EF5BF70A4}" srcOrd="0" destOrd="0" presId="urn:microsoft.com/office/officeart/2005/8/layout/vList3"/>
    <dgm:cxn modelId="{37EA6358-5413-4919-AF7E-167F4ECF7B9D}" type="presParOf" srcId="{87027A1A-6552-4AB7-9878-DBC2E182BA07}" destId="{30888B1C-170D-4F86-A85E-F3B505B56061}" srcOrd="1" destOrd="0" presId="urn:microsoft.com/office/officeart/2005/8/layout/vList3"/>
    <dgm:cxn modelId="{F35E4BBB-41E9-436B-AFA2-B28589E393F9}" type="presParOf" srcId="{8A85CBD6-96C9-4464-89DC-6F549F01D589}" destId="{62FE0859-19BB-417A-84DF-9C9F51CF4338}" srcOrd="7" destOrd="0" presId="urn:microsoft.com/office/officeart/2005/8/layout/vList3"/>
    <dgm:cxn modelId="{51004B61-D38B-4596-942B-693426342163}" type="presParOf" srcId="{8A85CBD6-96C9-4464-89DC-6F549F01D589}" destId="{662ED27E-5404-4F05-B48E-306ED36CEEE3}" srcOrd="8" destOrd="0" presId="urn:microsoft.com/office/officeart/2005/8/layout/vList3"/>
    <dgm:cxn modelId="{C53D6B44-8D6B-4AD5-A82F-49C457AF2803}" type="presParOf" srcId="{662ED27E-5404-4F05-B48E-306ED36CEEE3}" destId="{D4517B39-3B3D-459F-B144-74BBC1EDAA63}" srcOrd="0" destOrd="0" presId="urn:microsoft.com/office/officeart/2005/8/layout/vList3"/>
    <dgm:cxn modelId="{52CCA0B9-2127-4EE1-9FC6-ACC9B56FD313}" type="presParOf" srcId="{662ED27E-5404-4F05-B48E-306ED36CEEE3}" destId="{74B41623-DA31-4C4A-9FD3-8AEF527C907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EBADB2-4B7F-4CCB-8339-26B972FEF05B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FDB9C8-F008-4F16-9C1F-7AC16F71D679}">
      <dgm:prSet/>
      <dgm:spPr/>
      <dgm:t>
        <a:bodyPr/>
        <a:lstStyle/>
        <a:p>
          <a:pPr rtl="0"/>
          <a:r>
            <a:rPr lang="en-US" dirty="0" smtClean="0"/>
            <a:t>76% of respondents are under 20 years old</a:t>
          </a:r>
          <a:endParaRPr lang="en-US" dirty="0"/>
        </a:p>
      </dgm:t>
    </dgm:pt>
    <dgm:pt modelId="{8F56F432-0641-4AC8-8A3B-97A36C37D4BB}" type="parTrans" cxnId="{7317DC9C-2FF3-491C-A6D5-84B03FC9209F}">
      <dgm:prSet/>
      <dgm:spPr/>
      <dgm:t>
        <a:bodyPr/>
        <a:lstStyle/>
        <a:p>
          <a:endParaRPr lang="en-US"/>
        </a:p>
      </dgm:t>
    </dgm:pt>
    <dgm:pt modelId="{B33BA276-A7B1-473E-A395-FC64B76FEF06}" type="sibTrans" cxnId="{7317DC9C-2FF3-491C-A6D5-84B03FC9209F}">
      <dgm:prSet/>
      <dgm:spPr/>
      <dgm:t>
        <a:bodyPr/>
        <a:lstStyle/>
        <a:p>
          <a:endParaRPr lang="en-US"/>
        </a:p>
      </dgm:t>
    </dgm:pt>
    <dgm:pt modelId="{AB2AEA6C-8522-4CBE-AE98-F10A4E27362E}">
      <dgm:prSet/>
      <dgm:spPr/>
      <dgm:t>
        <a:bodyPr/>
        <a:lstStyle/>
        <a:p>
          <a:pPr rtl="0"/>
          <a:r>
            <a:rPr lang="en-US" dirty="0" smtClean="0"/>
            <a:t>Gender split: 67% Male, 33% Female</a:t>
          </a:r>
          <a:endParaRPr lang="en-US" dirty="0"/>
        </a:p>
      </dgm:t>
    </dgm:pt>
    <dgm:pt modelId="{3277F97A-6B5C-4905-9A31-42B0A1CCE1C7}" type="parTrans" cxnId="{5767BE40-FE19-432E-B269-1D8318040704}">
      <dgm:prSet/>
      <dgm:spPr/>
      <dgm:t>
        <a:bodyPr/>
        <a:lstStyle/>
        <a:p>
          <a:endParaRPr lang="en-US"/>
        </a:p>
      </dgm:t>
    </dgm:pt>
    <dgm:pt modelId="{271D0E71-A288-4BB6-8279-D06242A786CF}" type="sibTrans" cxnId="{5767BE40-FE19-432E-B269-1D8318040704}">
      <dgm:prSet/>
      <dgm:spPr/>
      <dgm:t>
        <a:bodyPr/>
        <a:lstStyle/>
        <a:p>
          <a:endParaRPr lang="en-US"/>
        </a:p>
      </dgm:t>
    </dgm:pt>
    <dgm:pt modelId="{5ACAA74A-2BCF-44DF-9756-FDE2E9C08ACD}">
      <dgm:prSet/>
      <dgm:spPr/>
      <dgm:t>
        <a:bodyPr/>
        <a:lstStyle/>
        <a:p>
          <a:pPr rtl="0"/>
          <a:r>
            <a:rPr lang="en-US" smtClean="0"/>
            <a:t>Education: 75% Intermediate level, 16% Bachelor's degree</a:t>
          </a:r>
          <a:endParaRPr lang="en-US"/>
        </a:p>
      </dgm:t>
    </dgm:pt>
    <dgm:pt modelId="{68D7E50A-FC59-4D58-AB2F-BDD38F4ED4CF}" type="parTrans" cxnId="{0EB70179-F29F-492E-82F6-AF8DA5D63210}">
      <dgm:prSet/>
      <dgm:spPr/>
      <dgm:t>
        <a:bodyPr/>
        <a:lstStyle/>
        <a:p>
          <a:endParaRPr lang="en-US"/>
        </a:p>
      </dgm:t>
    </dgm:pt>
    <dgm:pt modelId="{6F77E280-452D-48F6-BBC7-3038820BDEBD}" type="sibTrans" cxnId="{0EB70179-F29F-492E-82F6-AF8DA5D63210}">
      <dgm:prSet/>
      <dgm:spPr/>
      <dgm:t>
        <a:bodyPr/>
        <a:lstStyle/>
        <a:p>
          <a:endParaRPr lang="en-US"/>
        </a:p>
      </dgm:t>
    </dgm:pt>
    <dgm:pt modelId="{04032097-E8E9-412A-B57C-9377F6D36FB6}">
      <dgm:prSet/>
      <dgm:spPr/>
      <dgm:t>
        <a:bodyPr/>
        <a:lstStyle/>
        <a:p>
          <a:pPr rtl="0"/>
          <a:r>
            <a:rPr lang="en-US" dirty="0" smtClean="0"/>
            <a:t>Diverse occupations: Students, Professionals, Homemakers</a:t>
          </a:r>
          <a:endParaRPr lang="en-US" dirty="0"/>
        </a:p>
      </dgm:t>
    </dgm:pt>
    <dgm:pt modelId="{44D3C60B-24C2-4BB0-B8B1-9CCC41429539}" type="parTrans" cxnId="{6762AB0E-6010-4090-ADF5-BB60C1C6BA17}">
      <dgm:prSet/>
      <dgm:spPr/>
      <dgm:t>
        <a:bodyPr/>
        <a:lstStyle/>
        <a:p>
          <a:endParaRPr lang="en-US"/>
        </a:p>
      </dgm:t>
    </dgm:pt>
    <dgm:pt modelId="{2523131C-356B-41D9-88F6-A618606117AE}" type="sibTrans" cxnId="{6762AB0E-6010-4090-ADF5-BB60C1C6BA17}">
      <dgm:prSet/>
      <dgm:spPr/>
      <dgm:t>
        <a:bodyPr/>
        <a:lstStyle/>
        <a:p>
          <a:endParaRPr lang="en-US"/>
        </a:p>
      </dgm:t>
    </dgm:pt>
    <dgm:pt modelId="{CFE62CF4-5D0D-4798-932A-905950FA60E9}">
      <dgm:prSet/>
      <dgm:spPr/>
      <dgm:t>
        <a:bodyPr/>
        <a:lstStyle/>
        <a:p>
          <a:pPr rtl="0"/>
          <a:r>
            <a:rPr lang="en-US" smtClean="0"/>
            <a:t>Representative sample across age groups 13-50+</a:t>
          </a:r>
          <a:endParaRPr lang="en-US"/>
        </a:p>
      </dgm:t>
    </dgm:pt>
    <dgm:pt modelId="{0DBABE43-33AA-4ABD-A28B-AE5C66F46726}" type="parTrans" cxnId="{2F39C26C-6E02-4F4F-9614-494B32894939}">
      <dgm:prSet/>
      <dgm:spPr/>
      <dgm:t>
        <a:bodyPr/>
        <a:lstStyle/>
        <a:p>
          <a:endParaRPr lang="en-US"/>
        </a:p>
      </dgm:t>
    </dgm:pt>
    <dgm:pt modelId="{D23F603A-8BB2-461A-8425-9E731FC6FA73}" type="sibTrans" cxnId="{2F39C26C-6E02-4F4F-9614-494B32894939}">
      <dgm:prSet/>
      <dgm:spPr/>
      <dgm:t>
        <a:bodyPr/>
        <a:lstStyle/>
        <a:p>
          <a:endParaRPr lang="en-US"/>
        </a:p>
      </dgm:t>
    </dgm:pt>
    <dgm:pt modelId="{7BAB867D-B2CE-47F4-B6C6-FF034E047E33}" type="pres">
      <dgm:prSet presAssocID="{8DEBADB2-4B7F-4CCB-8339-26B972FEF0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0A30DF-10B8-4702-89D7-9530E2E8B6FD}" type="pres">
      <dgm:prSet presAssocID="{3FFDB9C8-F008-4F16-9C1F-7AC16F71D679}" presName="parentText" presStyleLbl="node1" presStyleIdx="0" presStyleCnt="5" custScaleY="11887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FFBD39-2930-44EA-AB9D-636CECD88E31}" type="pres">
      <dgm:prSet presAssocID="{B33BA276-A7B1-473E-A395-FC64B76FEF06}" presName="spacer" presStyleCnt="0"/>
      <dgm:spPr/>
    </dgm:pt>
    <dgm:pt modelId="{EB176351-006A-48B4-963C-078888FBC7AF}" type="pres">
      <dgm:prSet presAssocID="{AB2AEA6C-8522-4CBE-AE98-F10A4E27362E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D5EB1D-B9DA-4A5F-97AD-F5E3948D0EEC}" type="pres">
      <dgm:prSet presAssocID="{271D0E71-A288-4BB6-8279-D06242A786CF}" presName="spacer" presStyleCnt="0"/>
      <dgm:spPr/>
    </dgm:pt>
    <dgm:pt modelId="{A2D95A4E-512A-4729-A3DF-7287C283E7B0}" type="pres">
      <dgm:prSet presAssocID="{5ACAA74A-2BCF-44DF-9756-FDE2E9C08AC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7A24D1-2339-4733-A857-A99AA26457B7}" type="pres">
      <dgm:prSet presAssocID="{6F77E280-452D-48F6-BBC7-3038820BDEBD}" presName="spacer" presStyleCnt="0"/>
      <dgm:spPr/>
    </dgm:pt>
    <dgm:pt modelId="{E9ED4EB4-5386-4D33-AF14-84D9C5F9B68E}" type="pres">
      <dgm:prSet presAssocID="{04032097-E8E9-412A-B57C-9377F6D36FB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D6E2E1-74DC-43E4-86C4-754681FB1FB0}" type="pres">
      <dgm:prSet presAssocID="{2523131C-356B-41D9-88F6-A618606117AE}" presName="spacer" presStyleCnt="0"/>
      <dgm:spPr/>
    </dgm:pt>
    <dgm:pt modelId="{3CC195FB-4851-4E22-9A83-6D1A4253ACED}" type="pres">
      <dgm:prSet presAssocID="{CFE62CF4-5D0D-4798-932A-905950FA60E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67BE40-FE19-432E-B269-1D8318040704}" srcId="{8DEBADB2-4B7F-4CCB-8339-26B972FEF05B}" destId="{AB2AEA6C-8522-4CBE-AE98-F10A4E27362E}" srcOrd="1" destOrd="0" parTransId="{3277F97A-6B5C-4905-9A31-42B0A1CCE1C7}" sibTransId="{271D0E71-A288-4BB6-8279-D06242A786CF}"/>
    <dgm:cxn modelId="{2F39C26C-6E02-4F4F-9614-494B32894939}" srcId="{8DEBADB2-4B7F-4CCB-8339-26B972FEF05B}" destId="{CFE62CF4-5D0D-4798-932A-905950FA60E9}" srcOrd="4" destOrd="0" parTransId="{0DBABE43-33AA-4ABD-A28B-AE5C66F46726}" sibTransId="{D23F603A-8BB2-461A-8425-9E731FC6FA73}"/>
    <dgm:cxn modelId="{7317DC9C-2FF3-491C-A6D5-84B03FC9209F}" srcId="{8DEBADB2-4B7F-4CCB-8339-26B972FEF05B}" destId="{3FFDB9C8-F008-4F16-9C1F-7AC16F71D679}" srcOrd="0" destOrd="0" parTransId="{8F56F432-0641-4AC8-8A3B-97A36C37D4BB}" sibTransId="{B33BA276-A7B1-473E-A395-FC64B76FEF06}"/>
    <dgm:cxn modelId="{0EB70179-F29F-492E-82F6-AF8DA5D63210}" srcId="{8DEBADB2-4B7F-4CCB-8339-26B972FEF05B}" destId="{5ACAA74A-2BCF-44DF-9756-FDE2E9C08ACD}" srcOrd="2" destOrd="0" parTransId="{68D7E50A-FC59-4D58-AB2F-BDD38F4ED4CF}" sibTransId="{6F77E280-452D-48F6-BBC7-3038820BDEBD}"/>
    <dgm:cxn modelId="{6762AB0E-6010-4090-ADF5-BB60C1C6BA17}" srcId="{8DEBADB2-4B7F-4CCB-8339-26B972FEF05B}" destId="{04032097-E8E9-412A-B57C-9377F6D36FB6}" srcOrd="3" destOrd="0" parTransId="{44D3C60B-24C2-4BB0-B8B1-9CCC41429539}" sibTransId="{2523131C-356B-41D9-88F6-A618606117AE}"/>
    <dgm:cxn modelId="{BC9D4F6B-BE5A-4BDE-A9E2-392261ADF5D8}" type="presOf" srcId="{CFE62CF4-5D0D-4798-932A-905950FA60E9}" destId="{3CC195FB-4851-4E22-9A83-6D1A4253ACED}" srcOrd="0" destOrd="0" presId="urn:microsoft.com/office/officeart/2005/8/layout/vList2"/>
    <dgm:cxn modelId="{5DD583DA-E0DC-401A-BB7A-3ED057265B4E}" type="presOf" srcId="{3FFDB9C8-F008-4F16-9C1F-7AC16F71D679}" destId="{230A30DF-10B8-4702-89D7-9530E2E8B6FD}" srcOrd="0" destOrd="0" presId="urn:microsoft.com/office/officeart/2005/8/layout/vList2"/>
    <dgm:cxn modelId="{49632149-0999-4D05-AF6D-63D3F5F681B1}" type="presOf" srcId="{04032097-E8E9-412A-B57C-9377F6D36FB6}" destId="{E9ED4EB4-5386-4D33-AF14-84D9C5F9B68E}" srcOrd="0" destOrd="0" presId="urn:microsoft.com/office/officeart/2005/8/layout/vList2"/>
    <dgm:cxn modelId="{87CB313A-39E2-4C72-92B4-C44E78BE4564}" type="presOf" srcId="{AB2AEA6C-8522-4CBE-AE98-F10A4E27362E}" destId="{EB176351-006A-48B4-963C-078888FBC7AF}" srcOrd="0" destOrd="0" presId="urn:microsoft.com/office/officeart/2005/8/layout/vList2"/>
    <dgm:cxn modelId="{1CBEFFBB-34E2-4616-A331-4F622DBC9989}" type="presOf" srcId="{8DEBADB2-4B7F-4CCB-8339-26B972FEF05B}" destId="{7BAB867D-B2CE-47F4-B6C6-FF034E047E33}" srcOrd="0" destOrd="0" presId="urn:microsoft.com/office/officeart/2005/8/layout/vList2"/>
    <dgm:cxn modelId="{053449C0-2925-4CA5-BB89-70B66276D682}" type="presOf" srcId="{5ACAA74A-2BCF-44DF-9756-FDE2E9C08ACD}" destId="{A2D95A4E-512A-4729-A3DF-7287C283E7B0}" srcOrd="0" destOrd="0" presId="urn:microsoft.com/office/officeart/2005/8/layout/vList2"/>
    <dgm:cxn modelId="{929954CA-B8B0-45EB-93EF-4EDB1ED714A9}" type="presParOf" srcId="{7BAB867D-B2CE-47F4-B6C6-FF034E047E33}" destId="{230A30DF-10B8-4702-89D7-9530E2E8B6FD}" srcOrd="0" destOrd="0" presId="urn:microsoft.com/office/officeart/2005/8/layout/vList2"/>
    <dgm:cxn modelId="{4881D3E0-88FB-4375-95B3-E3FD27F7FA93}" type="presParOf" srcId="{7BAB867D-B2CE-47F4-B6C6-FF034E047E33}" destId="{0CFFBD39-2930-44EA-AB9D-636CECD88E31}" srcOrd="1" destOrd="0" presId="urn:microsoft.com/office/officeart/2005/8/layout/vList2"/>
    <dgm:cxn modelId="{025B422F-D387-446C-9EF5-1CCAD0CC75B4}" type="presParOf" srcId="{7BAB867D-B2CE-47F4-B6C6-FF034E047E33}" destId="{EB176351-006A-48B4-963C-078888FBC7AF}" srcOrd="2" destOrd="0" presId="urn:microsoft.com/office/officeart/2005/8/layout/vList2"/>
    <dgm:cxn modelId="{96A6186E-40D5-4FA5-B856-C59BF72C8C04}" type="presParOf" srcId="{7BAB867D-B2CE-47F4-B6C6-FF034E047E33}" destId="{74D5EB1D-B9DA-4A5F-97AD-F5E3948D0EEC}" srcOrd="3" destOrd="0" presId="urn:microsoft.com/office/officeart/2005/8/layout/vList2"/>
    <dgm:cxn modelId="{1EB16C0C-F809-4009-B4A6-DC5C6114028D}" type="presParOf" srcId="{7BAB867D-B2CE-47F4-B6C6-FF034E047E33}" destId="{A2D95A4E-512A-4729-A3DF-7287C283E7B0}" srcOrd="4" destOrd="0" presId="urn:microsoft.com/office/officeart/2005/8/layout/vList2"/>
    <dgm:cxn modelId="{0A0EEFD7-0189-47E7-9F2A-3695A3FA16DB}" type="presParOf" srcId="{7BAB867D-B2CE-47F4-B6C6-FF034E047E33}" destId="{9C7A24D1-2339-4733-A857-A99AA26457B7}" srcOrd="5" destOrd="0" presId="urn:microsoft.com/office/officeart/2005/8/layout/vList2"/>
    <dgm:cxn modelId="{38BA6844-996E-4AA9-AA4B-0DE7F15CD159}" type="presParOf" srcId="{7BAB867D-B2CE-47F4-B6C6-FF034E047E33}" destId="{E9ED4EB4-5386-4D33-AF14-84D9C5F9B68E}" srcOrd="6" destOrd="0" presId="urn:microsoft.com/office/officeart/2005/8/layout/vList2"/>
    <dgm:cxn modelId="{056BE0F1-B382-41FC-A961-D4AEA0F32112}" type="presParOf" srcId="{7BAB867D-B2CE-47F4-B6C6-FF034E047E33}" destId="{35D6E2E1-74DC-43E4-86C4-754681FB1FB0}" srcOrd="7" destOrd="0" presId="urn:microsoft.com/office/officeart/2005/8/layout/vList2"/>
    <dgm:cxn modelId="{6B14707C-2413-4E5B-A5DE-B2FE0ACD7351}" type="presParOf" srcId="{7BAB867D-B2CE-47F4-B6C6-FF034E047E33}" destId="{3CC195FB-4851-4E22-9A83-6D1A4253AC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E95D75-94ED-4BB6-A605-05ABC7CFCCF1}" type="doc">
      <dgm:prSet loTypeId="urn:microsoft.com/office/officeart/2005/8/layout/matrix3" loCatId="matrix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28B302C-58A5-4DCE-887B-C45B0BC8C410}">
      <dgm:prSet/>
      <dgm:spPr/>
      <dgm:t>
        <a:bodyPr/>
        <a:lstStyle/>
        <a:p>
          <a:pPr rtl="0"/>
          <a:r>
            <a:rPr lang="en-US" smtClean="0"/>
            <a:t>Instagram dominates among younger users (under 20)</a:t>
          </a:r>
          <a:endParaRPr lang="en-US"/>
        </a:p>
      </dgm:t>
    </dgm:pt>
    <dgm:pt modelId="{BE1CB277-46C9-48D1-92E0-E13F9132245C}" type="parTrans" cxnId="{7B225D97-B9E1-4393-8220-B6FC96365972}">
      <dgm:prSet/>
      <dgm:spPr/>
      <dgm:t>
        <a:bodyPr/>
        <a:lstStyle/>
        <a:p>
          <a:endParaRPr lang="en-US"/>
        </a:p>
      </dgm:t>
    </dgm:pt>
    <dgm:pt modelId="{E81A4098-3EAE-4B0E-AC88-27B3AAF52E77}" type="sibTrans" cxnId="{7B225D97-B9E1-4393-8220-B6FC96365972}">
      <dgm:prSet/>
      <dgm:spPr/>
      <dgm:t>
        <a:bodyPr/>
        <a:lstStyle/>
        <a:p>
          <a:endParaRPr lang="en-US"/>
        </a:p>
      </dgm:t>
    </dgm:pt>
    <dgm:pt modelId="{162D5640-322C-4D9F-9FC0-624158FAD92F}">
      <dgm:prSet/>
      <dgm:spPr/>
      <dgm:t>
        <a:bodyPr/>
        <a:lstStyle/>
        <a:p>
          <a:pPr rtl="0"/>
          <a:r>
            <a:rPr lang="en-US" smtClean="0"/>
            <a:t>WhatsApp preferred for communication across ages</a:t>
          </a:r>
          <a:endParaRPr lang="en-US"/>
        </a:p>
      </dgm:t>
    </dgm:pt>
    <dgm:pt modelId="{B32C046D-1FD7-41FE-8297-298033E78F9B}" type="parTrans" cxnId="{407F8671-2EFD-46CC-8A9D-87A098C6E86C}">
      <dgm:prSet/>
      <dgm:spPr/>
      <dgm:t>
        <a:bodyPr/>
        <a:lstStyle/>
        <a:p>
          <a:endParaRPr lang="en-US"/>
        </a:p>
      </dgm:t>
    </dgm:pt>
    <dgm:pt modelId="{767FB64E-8C78-4119-9E54-1AC689B4A062}" type="sibTrans" cxnId="{407F8671-2EFD-46CC-8A9D-87A098C6E86C}">
      <dgm:prSet/>
      <dgm:spPr/>
      <dgm:t>
        <a:bodyPr/>
        <a:lstStyle/>
        <a:p>
          <a:endParaRPr lang="en-US"/>
        </a:p>
      </dgm:t>
    </dgm:pt>
    <dgm:pt modelId="{3C4ABB6C-6121-405A-9C9B-AE9217433509}">
      <dgm:prSet/>
      <dgm:spPr/>
      <dgm:t>
        <a:bodyPr/>
        <a:lstStyle/>
        <a:p>
          <a:pPr rtl="0"/>
          <a:r>
            <a:rPr lang="en-US" smtClean="0"/>
            <a:t>Entertainment content: 65% primary preference</a:t>
          </a:r>
          <a:endParaRPr lang="en-US"/>
        </a:p>
      </dgm:t>
    </dgm:pt>
    <dgm:pt modelId="{98F6597A-3417-4F23-98B8-17CF872C94FB}" type="parTrans" cxnId="{F06D5EC9-5AF6-4071-929C-2AD8475200A2}">
      <dgm:prSet/>
      <dgm:spPr/>
      <dgm:t>
        <a:bodyPr/>
        <a:lstStyle/>
        <a:p>
          <a:endParaRPr lang="en-US"/>
        </a:p>
      </dgm:t>
    </dgm:pt>
    <dgm:pt modelId="{5CE4E9B0-D1FF-461E-903A-A01BB9B19D0C}" type="sibTrans" cxnId="{F06D5EC9-5AF6-4071-929C-2AD8475200A2}">
      <dgm:prSet/>
      <dgm:spPr/>
      <dgm:t>
        <a:bodyPr/>
        <a:lstStyle/>
        <a:p>
          <a:endParaRPr lang="en-US"/>
        </a:p>
      </dgm:t>
    </dgm:pt>
    <dgm:pt modelId="{93775B47-72F4-44BC-812B-0DBB25901417}">
      <dgm:prSet/>
      <dgm:spPr/>
      <dgm:t>
        <a:bodyPr/>
        <a:lstStyle/>
        <a:p>
          <a:pPr rtl="0"/>
          <a:r>
            <a:rPr lang="en-US" dirty="0" smtClean="0"/>
            <a:t>Educational content: 20% regular consumption</a:t>
          </a:r>
          <a:endParaRPr lang="en-US" dirty="0"/>
        </a:p>
      </dgm:t>
    </dgm:pt>
    <dgm:pt modelId="{3D38FAD6-8A95-4FF3-AD64-5E0CA03342EC}" type="parTrans" cxnId="{99726939-0DEF-4875-9595-7A6B0BD5ACAA}">
      <dgm:prSet/>
      <dgm:spPr/>
      <dgm:t>
        <a:bodyPr/>
        <a:lstStyle/>
        <a:p>
          <a:endParaRPr lang="en-US"/>
        </a:p>
      </dgm:t>
    </dgm:pt>
    <dgm:pt modelId="{29B5C14A-81B5-453F-AF49-F6D72B389266}" type="sibTrans" cxnId="{99726939-0DEF-4875-9595-7A6B0BD5ACAA}">
      <dgm:prSet/>
      <dgm:spPr/>
      <dgm:t>
        <a:bodyPr/>
        <a:lstStyle/>
        <a:p>
          <a:endParaRPr lang="en-US"/>
        </a:p>
      </dgm:t>
    </dgm:pt>
    <dgm:pt modelId="{1EC71403-0D88-4820-B321-438E6570469F}">
      <dgm:prSet/>
      <dgm:spPr/>
      <dgm:t>
        <a:bodyPr/>
        <a:lstStyle/>
        <a:p>
          <a:endParaRPr lang="en-US"/>
        </a:p>
      </dgm:t>
    </dgm:pt>
    <dgm:pt modelId="{D3A02A65-DBBE-442C-80B1-90AB436ABC6D}" type="parTrans" cxnId="{8DD442AD-B3F1-4E52-9A25-C39DF15571A0}">
      <dgm:prSet/>
      <dgm:spPr/>
      <dgm:t>
        <a:bodyPr/>
        <a:lstStyle/>
        <a:p>
          <a:endParaRPr lang="en-US"/>
        </a:p>
      </dgm:t>
    </dgm:pt>
    <dgm:pt modelId="{A2A41A64-14F0-4B2F-A02A-4997970FC9CB}" type="sibTrans" cxnId="{8DD442AD-B3F1-4E52-9A25-C39DF15571A0}">
      <dgm:prSet/>
      <dgm:spPr/>
      <dgm:t>
        <a:bodyPr/>
        <a:lstStyle/>
        <a:p>
          <a:endParaRPr lang="en-US"/>
        </a:p>
      </dgm:t>
    </dgm:pt>
    <dgm:pt modelId="{32B5563E-2A2A-430F-A646-D77FB9B8F520}" type="pres">
      <dgm:prSet presAssocID="{94E95D75-94ED-4BB6-A605-05ABC7CFCCF1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19187C-A0C6-4D59-8BB2-9BE1C93DFCB5}" type="pres">
      <dgm:prSet presAssocID="{94E95D75-94ED-4BB6-A605-05ABC7CFCCF1}" presName="diamond" presStyleLbl="bgShp" presStyleIdx="0" presStyleCnt="1"/>
      <dgm:spPr/>
    </dgm:pt>
    <dgm:pt modelId="{232AF52F-9A6E-4081-BECB-EA52EB165DEA}" type="pres">
      <dgm:prSet presAssocID="{94E95D75-94ED-4BB6-A605-05ABC7CFCCF1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248DA-0D26-45E7-83D9-33EDD43F35D3}" type="pres">
      <dgm:prSet presAssocID="{94E95D75-94ED-4BB6-A605-05ABC7CFCCF1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80EAAB-5BC5-4FB7-A3E5-73E8CA49C94E}" type="pres">
      <dgm:prSet presAssocID="{94E95D75-94ED-4BB6-A605-05ABC7CFCCF1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653ED-356F-48B6-995E-ADAE5E926082}" type="pres">
      <dgm:prSet presAssocID="{94E95D75-94ED-4BB6-A605-05ABC7CFCCF1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D74D95-3008-4D3B-9A9A-1EE4716F50C7}" type="presOf" srcId="{3C4ABB6C-6121-405A-9C9B-AE9217433509}" destId="{4180EAAB-5BC5-4FB7-A3E5-73E8CA49C94E}" srcOrd="0" destOrd="0" presId="urn:microsoft.com/office/officeart/2005/8/layout/matrix3"/>
    <dgm:cxn modelId="{F06D5EC9-5AF6-4071-929C-2AD8475200A2}" srcId="{94E95D75-94ED-4BB6-A605-05ABC7CFCCF1}" destId="{3C4ABB6C-6121-405A-9C9B-AE9217433509}" srcOrd="2" destOrd="0" parTransId="{98F6597A-3417-4F23-98B8-17CF872C94FB}" sibTransId="{5CE4E9B0-D1FF-461E-903A-A01BB9B19D0C}"/>
    <dgm:cxn modelId="{7B225D97-B9E1-4393-8220-B6FC96365972}" srcId="{94E95D75-94ED-4BB6-A605-05ABC7CFCCF1}" destId="{328B302C-58A5-4DCE-887B-C45B0BC8C410}" srcOrd="0" destOrd="0" parTransId="{BE1CB277-46C9-48D1-92E0-E13F9132245C}" sibTransId="{E81A4098-3EAE-4B0E-AC88-27B3AAF52E77}"/>
    <dgm:cxn modelId="{407F8671-2EFD-46CC-8A9D-87A098C6E86C}" srcId="{94E95D75-94ED-4BB6-A605-05ABC7CFCCF1}" destId="{162D5640-322C-4D9F-9FC0-624158FAD92F}" srcOrd="1" destOrd="0" parTransId="{B32C046D-1FD7-41FE-8297-298033E78F9B}" sibTransId="{767FB64E-8C78-4119-9E54-1AC689B4A062}"/>
    <dgm:cxn modelId="{8EFFA1F6-1600-4E3D-84CA-72F4F1C5F046}" type="presOf" srcId="{328B302C-58A5-4DCE-887B-C45B0BC8C410}" destId="{232AF52F-9A6E-4081-BECB-EA52EB165DEA}" srcOrd="0" destOrd="0" presId="urn:microsoft.com/office/officeart/2005/8/layout/matrix3"/>
    <dgm:cxn modelId="{3583338C-DC72-4359-98FF-80688AAFDD53}" type="presOf" srcId="{162D5640-322C-4D9F-9FC0-624158FAD92F}" destId="{1F6248DA-0D26-45E7-83D9-33EDD43F35D3}" srcOrd="0" destOrd="0" presId="urn:microsoft.com/office/officeart/2005/8/layout/matrix3"/>
    <dgm:cxn modelId="{378189CC-2B53-4333-8CD4-44CBC7918247}" type="presOf" srcId="{94E95D75-94ED-4BB6-A605-05ABC7CFCCF1}" destId="{32B5563E-2A2A-430F-A646-D77FB9B8F520}" srcOrd="0" destOrd="0" presId="urn:microsoft.com/office/officeart/2005/8/layout/matrix3"/>
    <dgm:cxn modelId="{8DD442AD-B3F1-4E52-9A25-C39DF15571A0}" srcId="{94E95D75-94ED-4BB6-A605-05ABC7CFCCF1}" destId="{1EC71403-0D88-4820-B321-438E6570469F}" srcOrd="4" destOrd="0" parTransId="{D3A02A65-DBBE-442C-80B1-90AB436ABC6D}" sibTransId="{A2A41A64-14F0-4B2F-A02A-4997970FC9CB}"/>
    <dgm:cxn modelId="{99726939-0DEF-4875-9595-7A6B0BD5ACAA}" srcId="{94E95D75-94ED-4BB6-A605-05ABC7CFCCF1}" destId="{93775B47-72F4-44BC-812B-0DBB25901417}" srcOrd="3" destOrd="0" parTransId="{3D38FAD6-8A95-4FF3-AD64-5E0CA03342EC}" sibTransId="{29B5C14A-81B5-453F-AF49-F6D72B389266}"/>
    <dgm:cxn modelId="{46DB5D31-8A53-445A-9163-71D50FFAB2EB}" type="presOf" srcId="{93775B47-72F4-44BC-812B-0DBB25901417}" destId="{FA9653ED-356F-48B6-995E-ADAE5E926082}" srcOrd="0" destOrd="0" presId="urn:microsoft.com/office/officeart/2005/8/layout/matrix3"/>
    <dgm:cxn modelId="{39863FF4-73E5-4C88-B1F5-84C35137CDE7}" type="presParOf" srcId="{32B5563E-2A2A-430F-A646-D77FB9B8F520}" destId="{1E19187C-A0C6-4D59-8BB2-9BE1C93DFCB5}" srcOrd="0" destOrd="0" presId="urn:microsoft.com/office/officeart/2005/8/layout/matrix3"/>
    <dgm:cxn modelId="{419BD8F9-BC47-46BD-B1DF-F61BDD3A7ED8}" type="presParOf" srcId="{32B5563E-2A2A-430F-A646-D77FB9B8F520}" destId="{232AF52F-9A6E-4081-BECB-EA52EB165DEA}" srcOrd="1" destOrd="0" presId="urn:microsoft.com/office/officeart/2005/8/layout/matrix3"/>
    <dgm:cxn modelId="{21CA293A-6866-4DD2-82D7-843B8D5DF7B4}" type="presParOf" srcId="{32B5563E-2A2A-430F-A646-D77FB9B8F520}" destId="{1F6248DA-0D26-45E7-83D9-33EDD43F35D3}" srcOrd="2" destOrd="0" presId="urn:microsoft.com/office/officeart/2005/8/layout/matrix3"/>
    <dgm:cxn modelId="{95D79914-104D-4524-9D5C-68245ABF5878}" type="presParOf" srcId="{32B5563E-2A2A-430F-A646-D77FB9B8F520}" destId="{4180EAAB-5BC5-4FB7-A3E5-73E8CA49C94E}" srcOrd="3" destOrd="0" presId="urn:microsoft.com/office/officeart/2005/8/layout/matrix3"/>
    <dgm:cxn modelId="{681BFD5E-9E25-4CCA-8BC3-6A194A2C5476}" type="presParOf" srcId="{32B5563E-2A2A-430F-A646-D77FB9B8F520}" destId="{FA9653ED-356F-48B6-995E-ADAE5E92608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283128-A18F-4CA4-8A81-28199FAD0748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25C1BA1-E9CD-40B5-B472-8C5321514758}">
      <dgm:prSet/>
      <dgm:spPr/>
      <dgm:t>
        <a:bodyPr/>
        <a:lstStyle/>
        <a:p>
          <a:pPr rtl="0"/>
          <a:r>
            <a:rPr lang="en-US" dirty="0" smtClean="0"/>
            <a:t>Entertainment: Primary driver for 55% of users</a:t>
          </a:r>
          <a:endParaRPr lang="en-US" dirty="0"/>
        </a:p>
      </dgm:t>
    </dgm:pt>
    <dgm:pt modelId="{35DCAF7C-38EF-4E4A-A4D2-9EBE3E691F09}" type="parTrans" cxnId="{4DB11BC2-10CA-4222-9E7E-DEDF1EE706E9}">
      <dgm:prSet/>
      <dgm:spPr/>
      <dgm:t>
        <a:bodyPr/>
        <a:lstStyle/>
        <a:p>
          <a:endParaRPr lang="en-US"/>
        </a:p>
      </dgm:t>
    </dgm:pt>
    <dgm:pt modelId="{91590890-1EC8-41EA-9C40-555D0C496145}" type="sibTrans" cxnId="{4DB11BC2-10CA-4222-9E7E-DEDF1EE706E9}">
      <dgm:prSet/>
      <dgm:spPr/>
      <dgm:t>
        <a:bodyPr/>
        <a:lstStyle/>
        <a:p>
          <a:endParaRPr lang="en-US"/>
        </a:p>
      </dgm:t>
    </dgm:pt>
    <dgm:pt modelId="{6E664112-9472-46E7-8C71-BB60750237B6}">
      <dgm:prSet/>
      <dgm:spPr/>
      <dgm:t>
        <a:bodyPr/>
        <a:lstStyle/>
        <a:p>
          <a:pPr rtl="0"/>
          <a:r>
            <a:rPr lang="en-US" smtClean="0"/>
            <a:t>Stay Updated: Second most common purpose (30%)</a:t>
          </a:r>
          <a:endParaRPr lang="en-US"/>
        </a:p>
      </dgm:t>
    </dgm:pt>
    <dgm:pt modelId="{59EF5574-FFC4-49F2-91EB-CB79A94C5A3F}" type="parTrans" cxnId="{515577F2-5265-42C2-86F0-57E8F926F85C}">
      <dgm:prSet/>
      <dgm:spPr/>
      <dgm:t>
        <a:bodyPr/>
        <a:lstStyle/>
        <a:p>
          <a:endParaRPr lang="en-US"/>
        </a:p>
      </dgm:t>
    </dgm:pt>
    <dgm:pt modelId="{F0A4C341-9E9F-4F71-ADB1-8897A4C234DD}" type="sibTrans" cxnId="{515577F2-5265-42C2-86F0-57E8F926F85C}">
      <dgm:prSet/>
      <dgm:spPr/>
      <dgm:t>
        <a:bodyPr/>
        <a:lstStyle/>
        <a:p>
          <a:endParaRPr lang="en-US"/>
        </a:p>
      </dgm:t>
    </dgm:pt>
    <dgm:pt modelId="{EF256D43-2228-4074-8919-0220C0C94327}">
      <dgm:prSet/>
      <dgm:spPr/>
      <dgm:t>
        <a:bodyPr/>
        <a:lstStyle/>
        <a:p>
          <a:pPr rtl="0"/>
          <a:r>
            <a:rPr lang="en-US" smtClean="0"/>
            <a:t>Networking: Professional &amp; social connections (10%)</a:t>
          </a:r>
          <a:endParaRPr lang="en-US"/>
        </a:p>
      </dgm:t>
    </dgm:pt>
    <dgm:pt modelId="{17DF0EAC-2266-4040-88DF-66B8B932974A}" type="parTrans" cxnId="{3851A239-5F30-49C3-AAD8-DE808308CD60}">
      <dgm:prSet/>
      <dgm:spPr/>
      <dgm:t>
        <a:bodyPr/>
        <a:lstStyle/>
        <a:p>
          <a:endParaRPr lang="en-US"/>
        </a:p>
      </dgm:t>
    </dgm:pt>
    <dgm:pt modelId="{5B64EE3F-D502-4002-AB0C-3BB6C797FA57}" type="sibTrans" cxnId="{3851A239-5F30-49C3-AAD8-DE808308CD60}">
      <dgm:prSet/>
      <dgm:spPr/>
      <dgm:t>
        <a:bodyPr/>
        <a:lstStyle/>
        <a:p>
          <a:endParaRPr lang="en-US"/>
        </a:p>
      </dgm:t>
    </dgm:pt>
    <dgm:pt modelId="{CFBADF81-F7CA-44BA-87CF-17FE01ABF99B}">
      <dgm:prSet/>
      <dgm:spPr/>
      <dgm:t>
        <a:bodyPr/>
        <a:lstStyle/>
        <a:p>
          <a:pPr rtl="0"/>
          <a:r>
            <a:rPr lang="en-US" smtClean="0"/>
            <a:t>Time Killing: Passive consumption habit (5%)</a:t>
          </a:r>
          <a:endParaRPr lang="en-US"/>
        </a:p>
      </dgm:t>
    </dgm:pt>
    <dgm:pt modelId="{ACF9B126-255F-4781-B75E-3CBB580EBE06}" type="parTrans" cxnId="{C9D2EE99-C106-4A28-8A11-5984EBBCD046}">
      <dgm:prSet/>
      <dgm:spPr/>
      <dgm:t>
        <a:bodyPr/>
        <a:lstStyle/>
        <a:p>
          <a:endParaRPr lang="en-US"/>
        </a:p>
      </dgm:t>
    </dgm:pt>
    <dgm:pt modelId="{DC84A42C-A007-4D51-8293-4AD108CF4E16}" type="sibTrans" cxnId="{C9D2EE99-C106-4A28-8A11-5984EBBCD046}">
      <dgm:prSet/>
      <dgm:spPr/>
      <dgm:t>
        <a:bodyPr/>
        <a:lstStyle/>
        <a:p>
          <a:endParaRPr lang="en-US"/>
        </a:p>
      </dgm:t>
    </dgm:pt>
    <dgm:pt modelId="{84E44848-6962-4967-B80A-5C15C2F5D836}">
      <dgm:prSet/>
      <dgm:spPr/>
      <dgm:t>
        <a:bodyPr/>
        <a:lstStyle/>
        <a:p>
          <a:pPr rtl="0"/>
          <a:r>
            <a:rPr lang="en-US" smtClean="0"/>
            <a:t>Educational: Intentional learning usage patterns</a:t>
          </a:r>
          <a:endParaRPr lang="en-US"/>
        </a:p>
      </dgm:t>
    </dgm:pt>
    <dgm:pt modelId="{5DB19808-5FA1-45AD-A34D-1D2D9BB12421}" type="parTrans" cxnId="{8D4EA903-2B86-4626-94C7-88938AA3BEE6}">
      <dgm:prSet/>
      <dgm:spPr/>
      <dgm:t>
        <a:bodyPr/>
        <a:lstStyle/>
        <a:p>
          <a:endParaRPr lang="en-US"/>
        </a:p>
      </dgm:t>
    </dgm:pt>
    <dgm:pt modelId="{F66C0DFD-4CE3-461B-A12E-62620192915F}" type="sibTrans" cxnId="{8D4EA903-2B86-4626-94C7-88938AA3BEE6}">
      <dgm:prSet/>
      <dgm:spPr/>
      <dgm:t>
        <a:bodyPr/>
        <a:lstStyle/>
        <a:p>
          <a:endParaRPr lang="en-US"/>
        </a:p>
      </dgm:t>
    </dgm:pt>
    <dgm:pt modelId="{255261C9-02EF-4C3F-AA2F-C0CCF958955A}" type="pres">
      <dgm:prSet presAssocID="{9E283128-A18F-4CA4-8A81-28199FAD074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1B0323-6A92-4094-92A8-8656BBB043CE}" type="pres">
      <dgm:prSet presAssocID="{525C1BA1-E9CD-40B5-B472-8C532151475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0F71C-F68F-4023-AECC-3813ACABB42C}" type="pres">
      <dgm:prSet presAssocID="{91590890-1EC8-41EA-9C40-555D0C496145}" presName="spacer" presStyleCnt="0"/>
      <dgm:spPr/>
    </dgm:pt>
    <dgm:pt modelId="{CA4D5E98-A1A7-4A4A-85A0-2908F80078AE}" type="pres">
      <dgm:prSet presAssocID="{6E664112-9472-46E7-8C71-BB60750237B6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E39873-49A3-4923-896C-B10A8C606F2C}" type="pres">
      <dgm:prSet presAssocID="{F0A4C341-9E9F-4F71-ADB1-8897A4C234DD}" presName="spacer" presStyleCnt="0"/>
      <dgm:spPr/>
    </dgm:pt>
    <dgm:pt modelId="{878D30EA-8BA6-4DDA-800C-743AC008192B}" type="pres">
      <dgm:prSet presAssocID="{EF256D43-2228-4074-8919-0220C0C94327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82914A-584B-41B9-873B-8AF3F32466E1}" type="pres">
      <dgm:prSet presAssocID="{5B64EE3F-D502-4002-AB0C-3BB6C797FA57}" presName="spacer" presStyleCnt="0"/>
      <dgm:spPr/>
    </dgm:pt>
    <dgm:pt modelId="{C7A4F88D-D74A-493A-8524-7EDC719AC03F}" type="pres">
      <dgm:prSet presAssocID="{CFBADF81-F7CA-44BA-87CF-17FE01ABF99B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9264E2-9EB4-4411-9725-D333CEB0D49D}" type="pres">
      <dgm:prSet presAssocID="{DC84A42C-A007-4D51-8293-4AD108CF4E16}" presName="spacer" presStyleCnt="0"/>
      <dgm:spPr/>
    </dgm:pt>
    <dgm:pt modelId="{DAC646F1-25CB-462C-A726-E95A91C53D3C}" type="pres">
      <dgm:prSet presAssocID="{84E44848-6962-4967-B80A-5C15C2F5D836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FF11E9-0BDC-4EE8-8E31-5A1C89FB2F30}" type="presOf" srcId="{CFBADF81-F7CA-44BA-87CF-17FE01ABF99B}" destId="{C7A4F88D-D74A-493A-8524-7EDC719AC03F}" srcOrd="0" destOrd="0" presId="urn:microsoft.com/office/officeart/2005/8/layout/vList2"/>
    <dgm:cxn modelId="{EFBF088E-C433-4082-88B0-A2973717455F}" type="presOf" srcId="{525C1BA1-E9CD-40B5-B472-8C5321514758}" destId="{E11B0323-6A92-4094-92A8-8656BBB043CE}" srcOrd="0" destOrd="0" presId="urn:microsoft.com/office/officeart/2005/8/layout/vList2"/>
    <dgm:cxn modelId="{CC570CFA-01A3-45A5-A291-6857DFCC538B}" type="presOf" srcId="{84E44848-6962-4967-B80A-5C15C2F5D836}" destId="{DAC646F1-25CB-462C-A726-E95A91C53D3C}" srcOrd="0" destOrd="0" presId="urn:microsoft.com/office/officeart/2005/8/layout/vList2"/>
    <dgm:cxn modelId="{DFAE3038-B49E-43EB-89D9-A15E8E69E491}" type="presOf" srcId="{6E664112-9472-46E7-8C71-BB60750237B6}" destId="{CA4D5E98-A1A7-4A4A-85A0-2908F80078AE}" srcOrd="0" destOrd="0" presId="urn:microsoft.com/office/officeart/2005/8/layout/vList2"/>
    <dgm:cxn modelId="{8D4EA903-2B86-4626-94C7-88938AA3BEE6}" srcId="{9E283128-A18F-4CA4-8A81-28199FAD0748}" destId="{84E44848-6962-4967-B80A-5C15C2F5D836}" srcOrd="4" destOrd="0" parTransId="{5DB19808-5FA1-45AD-A34D-1D2D9BB12421}" sibTransId="{F66C0DFD-4CE3-461B-A12E-62620192915F}"/>
    <dgm:cxn modelId="{5F2665DD-85A1-4E2A-BCF9-FB354ED59C11}" type="presOf" srcId="{EF256D43-2228-4074-8919-0220C0C94327}" destId="{878D30EA-8BA6-4DDA-800C-743AC008192B}" srcOrd="0" destOrd="0" presId="urn:microsoft.com/office/officeart/2005/8/layout/vList2"/>
    <dgm:cxn modelId="{3851A239-5F30-49C3-AAD8-DE808308CD60}" srcId="{9E283128-A18F-4CA4-8A81-28199FAD0748}" destId="{EF256D43-2228-4074-8919-0220C0C94327}" srcOrd="2" destOrd="0" parTransId="{17DF0EAC-2266-4040-88DF-66B8B932974A}" sibTransId="{5B64EE3F-D502-4002-AB0C-3BB6C797FA57}"/>
    <dgm:cxn modelId="{AA25C236-31DF-4A58-910C-7D6A6FC67861}" type="presOf" srcId="{9E283128-A18F-4CA4-8A81-28199FAD0748}" destId="{255261C9-02EF-4C3F-AA2F-C0CCF958955A}" srcOrd="0" destOrd="0" presId="urn:microsoft.com/office/officeart/2005/8/layout/vList2"/>
    <dgm:cxn modelId="{4DB11BC2-10CA-4222-9E7E-DEDF1EE706E9}" srcId="{9E283128-A18F-4CA4-8A81-28199FAD0748}" destId="{525C1BA1-E9CD-40B5-B472-8C5321514758}" srcOrd="0" destOrd="0" parTransId="{35DCAF7C-38EF-4E4A-A4D2-9EBE3E691F09}" sibTransId="{91590890-1EC8-41EA-9C40-555D0C496145}"/>
    <dgm:cxn modelId="{C9D2EE99-C106-4A28-8A11-5984EBBCD046}" srcId="{9E283128-A18F-4CA4-8A81-28199FAD0748}" destId="{CFBADF81-F7CA-44BA-87CF-17FE01ABF99B}" srcOrd="3" destOrd="0" parTransId="{ACF9B126-255F-4781-B75E-3CBB580EBE06}" sibTransId="{DC84A42C-A007-4D51-8293-4AD108CF4E16}"/>
    <dgm:cxn modelId="{515577F2-5265-42C2-86F0-57E8F926F85C}" srcId="{9E283128-A18F-4CA4-8A81-28199FAD0748}" destId="{6E664112-9472-46E7-8C71-BB60750237B6}" srcOrd="1" destOrd="0" parTransId="{59EF5574-FFC4-49F2-91EB-CB79A94C5A3F}" sibTransId="{F0A4C341-9E9F-4F71-ADB1-8897A4C234DD}"/>
    <dgm:cxn modelId="{69EBB94C-4FF0-485E-B3F4-C0361C92926D}" type="presParOf" srcId="{255261C9-02EF-4C3F-AA2F-C0CCF958955A}" destId="{E11B0323-6A92-4094-92A8-8656BBB043CE}" srcOrd="0" destOrd="0" presId="urn:microsoft.com/office/officeart/2005/8/layout/vList2"/>
    <dgm:cxn modelId="{5D4A047A-63DB-49BE-8ED1-24A459E3EF31}" type="presParOf" srcId="{255261C9-02EF-4C3F-AA2F-C0CCF958955A}" destId="{5120F71C-F68F-4023-AECC-3813ACABB42C}" srcOrd="1" destOrd="0" presId="urn:microsoft.com/office/officeart/2005/8/layout/vList2"/>
    <dgm:cxn modelId="{061E8FF6-51F1-4D58-8D33-4BA041A018BD}" type="presParOf" srcId="{255261C9-02EF-4C3F-AA2F-C0CCF958955A}" destId="{CA4D5E98-A1A7-4A4A-85A0-2908F80078AE}" srcOrd="2" destOrd="0" presId="urn:microsoft.com/office/officeart/2005/8/layout/vList2"/>
    <dgm:cxn modelId="{F3A06AA5-D2C4-402F-979A-B92EFC5AD18B}" type="presParOf" srcId="{255261C9-02EF-4C3F-AA2F-C0CCF958955A}" destId="{5CE39873-49A3-4923-896C-B10A8C606F2C}" srcOrd="3" destOrd="0" presId="urn:microsoft.com/office/officeart/2005/8/layout/vList2"/>
    <dgm:cxn modelId="{13375B18-CBE0-4C62-8A67-7B42ABB2BD88}" type="presParOf" srcId="{255261C9-02EF-4C3F-AA2F-C0CCF958955A}" destId="{878D30EA-8BA6-4DDA-800C-743AC008192B}" srcOrd="4" destOrd="0" presId="urn:microsoft.com/office/officeart/2005/8/layout/vList2"/>
    <dgm:cxn modelId="{8025F2FA-3F0C-4DBE-B768-95266838BE76}" type="presParOf" srcId="{255261C9-02EF-4C3F-AA2F-C0CCF958955A}" destId="{5882914A-584B-41B9-873B-8AF3F32466E1}" srcOrd="5" destOrd="0" presId="urn:microsoft.com/office/officeart/2005/8/layout/vList2"/>
    <dgm:cxn modelId="{22F367EA-C1C0-4A16-9D13-CB79B31588DF}" type="presParOf" srcId="{255261C9-02EF-4C3F-AA2F-C0CCF958955A}" destId="{C7A4F88D-D74A-493A-8524-7EDC719AC03F}" srcOrd="6" destOrd="0" presId="urn:microsoft.com/office/officeart/2005/8/layout/vList2"/>
    <dgm:cxn modelId="{A5C3D32F-3A9F-49A1-BF88-CAA4B08E6D47}" type="presParOf" srcId="{255261C9-02EF-4C3F-AA2F-C0CCF958955A}" destId="{769264E2-9EB4-4411-9725-D333CEB0D49D}" srcOrd="7" destOrd="0" presId="urn:microsoft.com/office/officeart/2005/8/layout/vList2"/>
    <dgm:cxn modelId="{85DE3D1F-32DA-47EC-9AE3-F1BFF383BA47}" type="presParOf" srcId="{255261C9-02EF-4C3F-AA2F-C0CCF958955A}" destId="{DAC646F1-25CB-462C-A726-E95A91C53D3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85526B-21C2-48BC-923C-E3AB2587F2B0}" type="doc">
      <dgm:prSet loTypeId="urn:microsoft.com/office/officeart/2005/8/layout/pyramid2" loCatId="pyramid" qsTypeId="urn:microsoft.com/office/officeart/2005/8/quickstyle/3d4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DE6C570-BFF9-4124-8493-51590728A384}">
      <dgm:prSet/>
      <dgm:spPr/>
      <dgm:t>
        <a:bodyPr/>
        <a:lstStyle/>
        <a:p>
          <a:pPr rtl="0"/>
          <a:r>
            <a:rPr lang="en-US" smtClean="0"/>
            <a:t>Poor sleep</a:t>
          </a:r>
          <a:endParaRPr lang="en-US"/>
        </a:p>
      </dgm:t>
    </dgm:pt>
    <dgm:pt modelId="{96032072-A6B3-47A1-B947-A2102871FCCA}" type="parTrans" cxnId="{0131EB8F-B0E9-4DDD-B3C4-703B96C7468D}">
      <dgm:prSet/>
      <dgm:spPr/>
      <dgm:t>
        <a:bodyPr/>
        <a:lstStyle/>
        <a:p>
          <a:endParaRPr lang="en-US"/>
        </a:p>
      </dgm:t>
    </dgm:pt>
    <dgm:pt modelId="{7F0A4882-10A0-41D4-9F35-4B5EC3D918EB}" type="sibTrans" cxnId="{0131EB8F-B0E9-4DDD-B3C4-703B96C7468D}">
      <dgm:prSet/>
      <dgm:spPr/>
      <dgm:t>
        <a:bodyPr/>
        <a:lstStyle/>
        <a:p>
          <a:endParaRPr lang="en-US"/>
        </a:p>
      </dgm:t>
    </dgm:pt>
    <dgm:pt modelId="{9525ACB4-54E8-4915-A90F-18BD77DB68C3}">
      <dgm:prSet/>
      <dgm:spPr/>
      <dgm:t>
        <a:bodyPr/>
        <a:lstStyle/>
        <a:p>
          <a:pPr rtl="0"/>
          <a:r>
            <a:rPr lang="en-US" smtClean="0"/>
            <a:t>Low physical activity</a:t>
          </a:r>
          <a:endParaRPr lang="en-US"/>
        </a:p>
      </dgm:t>
    </dgm:pt>
    <dgm:pt modelId="{64D5E327-39D9-4E59-86F1-A79140EB17D6}" type="parTrans" cxnId="{74FB7C93-4040-414A-A884-197ACA9918FC}">
      <dgm:prSet/>
      <dgm:spPr/>
      <dgm:t>
        <a:bodyPr/>
        <a:lstStyle/>
        <a:p>
          <a:endParaRPr lang="en-US"/>
        </a:p>
      </dgm:t>
    </dgm:pt>
    <dgm:pt modelId="{80D830A7-09CE-457C-A45D-82741438E460}" type="sibTrans" cxnId="{74FB7C93-4040-414A-A884-197ACA9918FC}">
      <dgm:prSet/>
      <dgm:spPr/>
      <dgm:t>
        <a:bodyPr/>
        <a:lstStyle/>
        <a:p>
          <a:endParaRPr lang="en-US"/>
        </a:p>
      </dgm:t>
    </dgm:pt>
    <dgm:pt modelId="{6772295D-C486-462F-95B9-0555FB5655F9}">
      <dgm:prSet/>
      <dgm:spPr/>
      <dgm:t>
        <a:bodyPr/>
        <a:lstStyle/>
        <a:p>
          <a:pPr rtl="0"/>
          <a:r>
            <a:rPr lang="en-US" smtClean="0"/>
            <a:t>Depression &amp; anxiety</a:t>
          </a:r>
          <a:endParaRPr lang="en-US"/>
        </a:p>
      </dgm:t>
    </dgm:pt>
    <dgm:pt modelId="{B62EA671-0AFC-42FF-BFA5-CABEFEC35DC2}" type="parTrans" cxnId="{73E871CA-4115-44FA-887A-70BAF5BC0CB4}">
      <dgm:prSet/>
      <dgm:spPr/>
      <dgm:t>
        <a:bodyPr/>
        <a:lstStyle/>
        <a:p>
          <a:endParaRPr lang="en-US"/>
        </a:p>
      </dgm:t>
    </dgm:pt>
    <dgm:pt modelId="{F39C89F8-FF1D-47EE-B0D4-9D481CAA4920}" type="sibTrans" cxnId="{73E871CA-4115-44FA-887A-70BAF5BC0CB4}">
      <dgm:prSet/>
      <dgm:spPr/>
      <dgm:t>
        <a:bodyPr/>
        <a:lstStyle/>
        <a:p>
          <a:endParaRPr lang="en-US"/>
        </a:p>
      </dgm:t>
    </dgm:pt>
    <dgm:pt modelId="{5C951A3A-D7C8-4932-8F6A-F609106DC44B}">
      <dgm:prSet/>
      <dgm:spPr/>
      <dgm:t>
        <a:bodyPr/>
        <a:lstStyle/>
        <a:p>
          <a:pPr rtl="0"/>
          <a:r>
            <a:rPr lang="en-US" smtClean="0"/>
            <a:t>Weight and concentration issues</a:t>
          </a:r>
          <a:endParaRPr lang="en-US"/>
        </a:p>
      </dgm:t>
    </dgm:pt>
    <dgm:pt modelId="{20A3889A-D91C-4472-875F-8B82EBF16061}" type="parTrans" cxnId="{19950904-03D6-46F6-9461-4AE8C23B2C90}">
      <dgm:prSet/>
      <dgm:spPr/>
      <dgm:t>
        <a:bodyPr/>
        <a:lstStyle/>
        <a:p>
          <a:endParaRPr lang="en-US"/>
        </a:p>
      </dgm:t>
    </dgm:pt>
    <dgm:pt modelId="{543560EA-CBDB-4252-AD3A-2E1F02AC48E4}" type="sibTrans" cxnId="{19950904-03D6-46F6-9461-4AE8C23B2C90}">
      <dgm:prSet/>
      <dgm:spPr/>
      <dgm:t>
        <a:bodyPr/>
        <a:lstStyle/>
        <a:p>
          <a:endParaRPr lang="en-US"/>
        </a:p>
      </dgm:t>
    </dgm:pt>
    <dgm:pt modelId="{81B022C1-B120-4346-83D1-46FB153305D9}" type="pres">
      <dgm:prSet presAssocID="{6E85526B-21C2-48BC-923C-E3AB2587F2B0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C57E8337-8287-4A15-A86B-73D08AE8CFBF}" type="pres">
      <dgm:prSet presAssocID="{6E85526B-21C2-48BC-923C-E3AB2587F2B0}" presName="pyramid" presStyleLbl="node1" presStyleIdx="0" presStyleCnt="1"/>
      <dgm:spPr/>
    </dgm:pt>
    <dgm:pt modelId="{D7FC112B-6D70-4B43-B55A-3D2BBFC03BF3}" type="pres">
      <dgm:prSet presAssocID="{6E85526B-21C2-48BC-923C-E3AB2587F2B0}" presName="theList" presStyleCnt="0"/>
      <dgm:spPr/>
    </dgm:pt>
    <dgm:pt modelId="{6C715338-65AD-45E8-BF34-C810AB19C482}" type="pres">
      <dgm:prSet presAssocID="{FDE6C570-BFF9-4124-8493-51590728A384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1F4322-E5AD-458C-8A0E-0A1C8D6B3683}" type="pres">
      <dgm:prSet presAssocID="{FDE6C570-BFF9-4124-8493-51590728A384}" presName="aSpace" presStyleCnt="0"/>
      <dgm:spPr/>
    </dgm:pt>
    <dgm:pt modelId="{19CAB1CD-9473-45BD-B77F-50A1E2A0C2A0}" type="pres">
      <dgm:prSet presAssocID="{9525ACB4-54E8-4915-A90F-18BD77DB68C3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263698-FDDB-44CF-891C-1BB30652C059}" type="pres">
      <dgm:prSet presAssocID="{9525ACB4-54E8-4915-A90F-18BD77DB68C3}" presName="aSpace" presStyleCnt="0"/>
      <dgm:spPr/>
    </dgm:pt>
    <dgm:pt modelId="{51CB124A-54FA-48DF-A4EF-BB079E29A46B}" type="pres">
      <dgm:prSet presAssocID="{6772295D-C486-462F-95B9-0555FB5655F9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2F92C7-EC86-48BA-A653-8A0D0D8B78B3}" type="pres">
      <dgm:prSet presAssocID="{6772295D-C486-462F-95B9-0555FB5655F9}" presName="aSpace" presStyleCnt="0"/>
      <dgm:spPr/>
    </dgm:pt>
    <dgm:pt modelId="{714A77AE-7A05-4168-91E9-AACAE0F1761A}" type="pres">
      <dgm:prSet presAssocID="{5C951A3A-D7C8-4932-8F6A-F609106DC44B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5F9A48-E3CD-485C-823C-BA0A3E394320}" type="pres">
      <dgm:prSet presAssocID="{5C951A3A-D7C8-4932-8F6A-F609106DC44B}" presName="aSpace" presStyleCnt="0"/>
      <dgm:spPr/>
    </dgm:pt>
  </dgm:ptLst>
  <dgm:cxnLst>
    <dgm:cxn modelId="{17E119C3-5BDC-4686-BB5C-B314E7FCF06A}" type="presOf" srcId="{6772295D-C486-462F-95B9-0555FB5655F9}" destId="{51CB124A-54FA-48DF-A4EF-BB079E29A46B}" srcOrd="0" destOrd="0" presId="urn:microsoft.com/office/officeart/2005/8/layout/pyramid2"/>
    <dgm:cxn modelId="{9B92CED9-4794-46F3-81E1-0D6F2E13C560}" type="presOf" srcId="{6E85526B-21C2-48BC-923C-E3AB2587F2B0}" destId="{81B022C1-B120-4346-83D1-46FB153305D9}" srcOrd="0" destOrd="0" presId="urn:microsoft.com/office/officeart/2005/8/layout/pyramid2"/>
    <dgm:cxn modelId="{20842014-A2FD-4D42-BFE6-D84EA2A4C90B}" type="presOf" srcId="{9525ACB4-54E8-4915-A90F-18BD77DB68C3}" destId="{19CAB1CD-9473-45BD-B77F-50A1E2A0C2A0}" srcOrd="0" destOrd="0" presId="urn:microsoft.com/office/officeart/2005/8/layout/pyramid2"/>
    <dgm:cxn modelId="{1CBB0209-9C3A-45C5-9D0E-CE4B76FCD015}" type="presOf" srcId="{5C951A3A-D7C8-4932-8F6A-F609106DC44B}" destId="{714A77AE-7A05-4168-91E9-AACAE0F1761A}" srcOrd="0" destOrd="0" presId="urn:microsoft.com/office/officeart/2005/8/layout/pyramid2"/>
    <dgm:cxn modelId="{4C4695FD-0508-46C6-9099-33138354F09D}" type="presOf" srcId="{FDE6C570-BFF9-4124-8493-51590728A384}" destId="{6C715338-65AD-45E8-BF34-C810AB19C482}" srcOrd="0" destOrd="0" presId="urn:microsoft.com/office/officeart/2005/8/layout/pyramid2"/>
    <dgm:cxn modelId="{74FB7C93-4040-414A-A884-197ACA9918FC}" srcId="{6E85526B-21C2-48BC-923C-E3AB2587F2B0}" destId="{9525ACB4-54E8-4915-A90F-18BD77DB68C3}" srcOrd="1" destOrd="0" parTransId="{64D5E327-39D9-4E59-86F1-A79140EB17D6}" sibTransId="{80D830A7-09CE-457C-A45D-82741438E460}"/>
    <dgm:cxn modelId="{73E871CA-4115-44FA-887A-70BAF5BC0CB4}" srcId="{6E85526B-21C2-48BC-923C-E3AB2587F2B0}" destId="{6772295D-C486-462F-95B9-0555FB5655F9}" srcOrd="2" destOrd="0" parTransId="{B62EA671-0AFC-42FF-BFA5-CABEFEC35DC2}" sibTransId="{F39C89F8-FF1D-47EE-B0D4-9D481CAA4920}"/>
    <dgm:cxn modelId="{0131EB8F-B0E9-4DDD-B3C4-703B96C7468D}" srcId="{6E85526B-21C2-48BC-923C-E3AB2587F2B0}" destId="{FDE6C570-BFF9-4124-8493-51590728A384}" srcOrd="0" destOrd="0" parTransId="{96032072-A6B3-47A1-B947-A2102871FCCA}" sibTransId="{7F0A4882-10A0-41D4-9F35-4B5EC3D918EB}"/>
    <dgm:cxn modelId="{19950904-03D6-46F6-9461-4AE8C23B2C90}" srcId="{6E85526B-21C2-48BC-923C-E3AB2587F2B0}" destId="{5C951A3A-D7C8-4932-8F6A-F609106DC44B}" srcOrd="3" destOrd="0" parTransId="{20A3889A-D91C-4472-875F-8B82EBF16061}" sibTransId="{543560EA-CBDB-4252-AD3A-2E1F02AC48E4}"/>
    <dgm:cxn modelId="{45C23DD4-58D0-4514-A9B1-F880B960CE62}" type="presParOf" srcId="{81B022C1-B120-4346-83D1-46FB153305D9}" destId="{C57E8337-8287-4A15-A86B-73D08AE8CFBF}" srcOrd="0" destOrd="0" presId="urn:microsoft.com/office/officeart/2005/8/layout/pyramid2"/>
    <dgm:cxn modelId="{5AA9B12F-63B8-4D82-AAB7-4C130451DF72}" type="presParOf" srcId="{81B022C1-B120-4346-83D1-46FB153305D9}" destId="{D7FC112B-6D70-4B43-B55A-3D2BBFC03BF3}" srcOrd="1" destOrd="0" presId="urn:microsoft.com/office/officeart/2005/8/layout/pyramid2"/>
    <dgm:cxn modelId="{A255BCBC-84F9-4D12-87A5-2576C84A9587}" type="presParOf" srcId="{D7FC112B-6D70-4B43-B55A-3D2BBFC03BF3}" destId="{6C715338-65AD-45E8-BF34-C810AB19C482}" srcOrd="0" destOrd="0" presId="urn:microsoft.com/office/officeart/2005/8/layout/pyramid2"/>
    <dgm:cxn modelId="{DD1394C2-D36B-4385-AF03-4BE0D801CE83}" type="presParOf" srcId="{D7FC112B-6D70-4B43-B55A-3D2BBFC03BF3}" destId="{661F4322-E5AD-458C-8A0E-0A1C8D6B3683}" srcOrd="1" destOrd="0" presId="urn:microsoft.com/office/officeart/2005/8/layout/pyramid2"/>
    <dgm:cxn modelId="{9007B1B1-E028-47FA-8D82-3843E106E273}" type="presParOf" srcId="{D7FC112B-6D70-4B43-B55A-3D2BBFC03BF3}" destId="{19CAB1CD-9473-45BD-B77F-50A1E2A0C2A0}" srcOrd="2" destOrd="0" presId="urn:microsoft.com/office/officeart/2005/8/layout/pyramid2"/>
    <dgm:cxn modelId="{503789B2-CFF4-4C1E-A4A0-D2D3C0E6BC2C}" type="presParOf" srcId="{D7FC112B-6D70-4B43-B55A-3D2BBFC03BF3}" destId="{10263698-FDDB-44CF-891C-1BB30652C059}" srcOrd="3" destOrd="0" presId="urn:microsoft.com/office/officeart/2005/8/layout/pyramid2"/>
    <dgm:cxn modelId="{CAD51D2F-91EC-42D6-8A63-97E9D22CCE44}" type="presParOf" srcId="{D7FC112B-6D70-4B43-B55A-3D2BBFC03BF3}" destId="{51CB124A-54FA-48DF-A4EF-BB079E29A46B}" srcOrd="4" destOrd="0" presId="urn:microsoft.com/office/officeart/2005/8/layout/pyramid2"/>
    <dgm:cxn modelId="{4CCBEDC7-09E3-46BA-8ACF-7DE0A550153E}" type="presParOf" srcId="{D7FC112B-6D70-4B43-B55A-3D2BBFC03BF3}" destId="{4A2F92C7-EC86-48BA-A653-8A0D0D8B78B3}" srcOrd="5" destOrd="0" presId="urn:microsoft.com/office/officeart/2005/8/layout/pyramid2"/>
    <dgm:cxn modelId="{7054960E-F0F0-4BCF-A937-53C89C91530E}" type="presParOf" srcId="{D7FC112B-6D70-4B43-B55A-3D2BBFC03BF3}" destId="{714A77AE-7A05-4168-91E9-AACAE0F1761A}" srcOrd="6" destOrd="0" presId="urn:microsoft.com/office/officeart/2005/8/layout/pyramid2"/>
    <dgm:cxn modelId="{56728077-6558-4C90-A77C-E1E9873C4F74}" type="presParOf" srcId="{D7FC112B-6D70-4B43-B55A-3D2BBFC03BF3}" destId="{8A5F9A48-E3CD-485C-823C-BA0A3E394320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07DC24-9B47-4168-AB0A-741CFFBE1336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A73EB36-E4C9-4A7B-9EE0-F94559503696}">
      <dgm:prSet/>
      <dgm:spPr/>
      <dgm:t>
        <a:bodyPr/>
        <a:lstStyle/>
        <a:p>
          <a:pPr rtl="0"/>
          <a:r>
            <a:rPr lang="en-US" smtClean="0"/>
            <a:t>70% express high privacy concerns (8-10/10)</a:t>
          </a:r>
          <a:endParaRPr lang="en-US"/>
        </a:p>
      </dgm:t>
    </dgm:pt>
    <dgm:pt modelId="{7E6FF199-B834-4B78-AD06-CB3CFE12624F}" type="parTrans" cxnId="{2A7A34D4-4773-4496-BBBF-C40C92137E0E}">
      <dgm:prSet/>
      <dgm:spPr/>
      <dgm:t>
        <a:bodyPr/>
        <a:lstStyle/>
        <a:p>
          <a:endParaRPr lang="en-US"/>
        </a:p>
      </dgm:t>
    </dgm:pt>
    <dgm:pt modelId="{161D63F9-1DB1-4DEE-8E17-5BB75BD97D91}" type="sibTrans" cxnId="{2A7A34D4-4773-4496-BBBF-C40C92137E0E}">
      <dgm:prSet/>
      <dgm:spPr/>
      <dgm:t>
        <a:bodyPr/>
        <a:lstStyle/>
        <a:p>
          <a:endParaRPr lang="en-US"/>
        </a:p>
      </dgm:t>
    </dgm:pt>
    <dgm:pt modelId="{339F152F-FC44-415E-B08C-5A52E690C8D9}">
      <dgm:prSet/>
      <dgm:spPr/>
      <dgm:t>
        <a:bodyPr/>
        <a:lstStyle/>
        <a:p>
          <a:pPr rtl="0"/>
          <a:r>
            <a:rPr lang="en-US" smtClean="0"/>
            <a:t>Younger users show higher awareness levels</a:t>
          </a:r>
          <a:endParaRPr lang="en-US"/>
        </a:p>
      </dgm:t>
    </dgm:pt>
    <dgm:pt modelId="{887729D4-1079-45B9-A575-850D2FAE6809}" type="parTrans" cxnId="{171DC847-D947-4AA9-8C62-1DB94D08FAF5}">
      <dgm:prSet/>
      <dgm:spPr/>
      <dgm:t>
        <a:bodyPr/>
        <a:lstStyle/>
        <a:p>
          <a:endParaRPr lang="en-US"/>
        </a:p>
      </dgm:t>
    </dgm:pt>
    <dgm:pt modelId="{C42C8A1D-0F46-4260-81E3-E4177B7BFD88}" type="sibTrans" cxnId="{171DC847-D947-4AA9-8C62-1DB94D08FAF5}">
      <dgm:prSet/>
      <dgm:spPr/>
      <dgm:t>
        <a:bodyPr/>
        <a:lstStyle/>
        <a:p>
          <a:endParaRPr lang="en-US"/>
        </a:p>
      </dgm:t>
    </dgm:pt>
    <dgm:pt modelId="{009094BD-02F8-45F3-AFD1-52444053C677}">
      <dgm:prSet/>
      <dgm:spPr/>
      <dgm:t>
        <a:bodyPr/>
        <a:lstStyle/>
        <a:p>
          <a:pPr rtl="0"/>
          <a:r>
            <a:rPr lang="en-US" smtClean="0"/>
            <a:t>Platform trust varies significantly</a:t>
          </a:r>
          <a:endParaRPr lang="en-US"/>
        </a:p>
      </dgm:t>
    </dgm:pt>
    <dgm:pt modelId="{BC0CFE73-FF9B-405E-ABC6-EB3CAC502923}" type="parTrans" cxnId="{897F6DFE-A974-4A49-A148-44A594A0379E}">
      <dgm:prSet/>
      <dgm:spPr/>
      <dgm:t>
        <a:bodyPr/>
        <a:lstStyle/>
        <a:p>
          <a:endParaRPr lang="en-US"/>
        </a:p>
      </dgm:t>
    </dgm:pt>
    <dgm:pt modelId="{DE564942-F820-4718-ABC4-4D9DDB8DFBEC}" type="sibTrans" cxnId="{897F6DFE-A974-4A49-A148-44A594A0379E}">
      <dgm:prSet/>
      <dgm:spPr/>
      <dgm:t>
        <a:bodyPr/>
        <a:lstStyle/>
        <a:p>
          <a:endParaRPr lang="en-US"/>
        </a:p>
      </dgm:t>
    </dgm:pt>
    <dgm:pt modelId="{D77032F0-9776-44FD-AE88-8C6BE9153F33}">
      <dgm:prSet/>
      <dgm:spPr/>
      <dgm:t>
        <a:bodyPr/>
        <a:lstStyle/>
        <a:p>
          <a:pPr rtl="0"/>
          <a:r>
            <a:rPr lang="en-US" smtClean="0"/>
            <a:t>Data tracking understanding impacts usage</a:t>
          </a:r>
          <a:endParaRPr lang="en-US"/>
        </a:p>
      </dgm:t>
    </dgm:pt>
    <dgm:pt modelId="{156A9621-5C06-4ACA-A41F-16F0FE31704C}" type="parTrans" cxnId="{7408A401-D7DF-4562-8350-0545FA5DA601}">
      <dgm:prSet/>
      <dgm:spPr/>
      <dgm:t>
        <a:bodyPr/>
        <a:lstStyle/>
        <a:p>
          <a:endParaRPr lang="en-US"/>
        </a:p>
      </dgm:t>
    </dgm:pt>
    <dgm:pt modelId="{F036CC76-59E1-457A-B6B5-D02EA924A9AB}" type="sibTrans" cxnId="{7408A401-D7DF-4562-8350-0545FA5DA601}">
      <dgm:prSet/>
      <dgm:spPr/>
      <dgm:t>
        <a:bodyPr/>
        <a:lstStyle/>
        <a:p>
          <a:endParaRPr lang="en-US"/>
        </a:p>
      </dgm:t>
    </dgm:pt>
    <dgm:pt modelId="{108E1FC2-7ABE-4F13-B5E2-2917EA0C4519}">
      <dgm:prSet/>
      <dgm:spPr/>
      <dgm:t>
        <a:bodyPr/>
        <a:lstStyle/>
        <a:p>
          <a:pPr rtl="0"/>
          <a:r>
            <a:rPr lang="en-US" smtClean="0"/>
            <a:t>Age influences privacy protection behaviors</a:t>
          </a:r>
          <a:endParaRPr lang="en-US"/>
        </a:p>
      </dgm:t>
    </dgm:pt>
    <dgm:pt modelId="{87294388-C70D-4F27-A984-BAC9FC432D86}" type="parTrans" cxnId="{98230536-F52D-447F-920A-0AFBD20CC261}">
      <dgm:prSet/>
      <dgm:spPr/>
      <dgm:t>
        <a:bodyPr/>
        <a:lstStyle/>
        <a:p>
          <a:endParaRPr lang="en-US"/>
        </a:p>
      </dgm:t>
    </dgm:pt>
    <dgm:pt modelId="{9DA28A0B-82A5-41F2-8842-2372CBE0EB70}" type="sibTrans" cxnId="{98230536-F52D-447F-920A-0AFBD20CC261}">
      <dgm:prSet/>
      <dgm:spPr/>
      <dgm:t>
        <a:bodyPr/>
        <a:lstStyle/>
        <a:p>
          <a:endParaRPr lang="en-US"/>
        </a:p>
      </dgm:t>
    </dgm:pt>
    <dgm:pt modelId="{EB48E466-FA2E-4775-97BC-6D1B3C090EF8}" type="pres">
      <dgm:prSet presAssocID="{E107DC24-9B47-4168-AB0A-741CFFBE133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2F00CE-349C-4343-B4C6-F575FE999AF6}" type="pres">
      <dgm:prSet presAssocID="{3A73EB36-E4C9-4A7B-9EE0-F9455950369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EE02FB-4AAC-4F18-A4B9-1CA905B1BA6F}" type="pres">
      <dgm:prSet presAssocID="{161D63F9-1DB1-4DEE-8E17-5BB75BD97D91}" presName="spacer" presStyleCnt="0"/>
      <dgm:spPr/>
    </dgm:pt>
    <dgm:pt modelId="{EDA7A9BC-3373-468A-BE32-F0DAEAC74050}" type="pres">
      <dgm:prSet presAssocID="{339F152F-FC44-415E-B08C-5A52E690C8D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F20D01-87F0-4AA4-AE74-7055A593E5E7}" type="pres">
      <dgm:prSet presAssocID="{C42C8A1D-0F46-4260-81E3-E4177B7BFD88}" presName="spacer" presStyleCnt="0"/>
      <dgm:spPr/>
    </dgm:pt>
    <dgm:pt modelId="{C01AC917-8894-452D-B1E2-B5CBDA4948F4}" type="pres">
      <dgm:prSet presAssocID="{009094BD-02F8-45F3-AFD1-52444053C677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FB1C81-6359-4A5A-B099-E4401FCEF4EF}" type="pres">
      <dgm:prSet presAssocID="{DE564942-F820-4718-ABC4-4D9DDB8DFBEC}" presName="spacer" presStyleCnt="0"/>
      <dgm:spPr/>
    </dgm:pt>
    <dgm:pt modelId="{D2668C0F-944C-4006-9812-856229EB4006}" type="pres">
      <dgm:prSet presAssocID="{D77032F0-9776-44FD-AE88-8C6BE9153F33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153990-24F8-4D28-9E0E-80EEADAA3F86}" type="pres">
      <dgm:prSet presAssocID="{F036CC76-59E1-457A-B6B5-D02EA924A9AB}" presName="spacer" presStyleCnt="0"/>
      <dgm:spPr/>
    </dgm:pt>
    <dgm:pt modelId="{087229BD-3D33-46D2-B750-9DA8357E34A4}" type="pres">
      <dgm:prSet presAssocID="{108E1FC2-7ABE-4F13-B5E2-2917EA0C451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230536-F52D-447F-920A-0AFBD20CC261}" srcId="{E107DC24-9B47-4168-AB0A-741CFFBE1336}" destId="{108E1FC2-7ABE-4F13-B5E2-2917EA0C4519}" srcOrd="4" destOrd="0" parTransId="{87294388-C70D-4F27-A984-BAC9FC432D86}" sibTransId="{9DA28A0B-82A5-41F2-8842-2372CBE0EB70}"/>
    <dgm:cxn modelId="{AFEACE68-C69D-4C1A-9848-8F0C2E31CA78}" type="presOf" srcId="{E107DC24-9B47-4168-AB0A-741CFFBE1336}" destId="{EB48E466-FA2E-4775-97BC-6D1B3C090EF8}" srcOrd="0" destOrd="0" presId="urn:microsoft.com/office/officeart/2005/8/layout/vList2"/>
    <dgm:cxn modelId="{2A7A34D4-4773-4496-BBBF-C40C92137E0E}" srcId="{E107DC24-9B47-4168-AB0A-741CFFBE1336}" destId="{3A73EB36-E4C9-4A7B-9EE0-F94559503696}" srcOrd="0" destOrd="0" parTransId="{7E6FF199-B834-4B78-AD06-CB3CFE12624F}" sibTransId="{161D63F9-1DB1-4DEE-8E17-5BB75BD97D91}"/>
    <dgm:cxn modelId="{3C637619-2DBA-4532-9B0E-20B5777B63DC}" type="presOf" srcId="{108E1FC2-7ABE-4F13-B5E2-2917EA0C4519}" destId="{087229BD-3D33-46D2-B750-9DA8357E34A4}" srcOrd="0" destOrd="0" presId="urn:microsoft.com/office/officeart/2005/8/layout/vList2"/>
    <dgm:cxn modelId="{897F6DFE-A974-4A49-A148-44A594A0379E}" srcId="{E107DC24-9B47-4168-AB0A-741CFFBE1336}" destId="{009094BD-02F8-45F3-AFD1-52444053C677}" srcOrd="2" destOrd="0" parTransId="{BC0CFE73-FF9B-405E-ABC6-EB3CAC502923}" sibTransId="{DE564942-F820-4718-ABC4-4D9DDB8DFBEC}"/>
    <dgm:cxn modelId="{BB3102A0-C873-48EE-B532-00677C7DDD29}" type="presOf" srcId="{009094BD-02F8-45F3-AFD1-52444053C677}" destId="{C01AC917-8894-452D-B1E2-B5CBDA4948F4}" srcOrd="0" destOrd="0" presId="urn:microsoft.com/office/officeart/2005/8/layout/vList2"/>
    <dgm:cxn modelId="{EB71A2DF-D520-48B2-A2A2-D23F7B2667E3}" type="presOf" srcId="{D77032F0-9776-44FD-AE88-8C6BE9153F33}" destId="{D2668C0F-944C-4006-9812-856229EB4006}" srcOrd="0" destOrd="0" presId="urn:microsoft.com/office/officeart/2005/8/layout/vList2"/>
    <dgm:cxn modelId="{7408A401-D7DF-4562-8350-0545FA5DA601}" srcId="{E107DC24-9B47-4168-AB0A-741CFFBE1336}" destId="{D77032F0-9776-44FD-AE88-8C6BE9153F33}" srcOrd="3" destOrd="0" parTransId="{156A9621-5C06-4ACA-A41F-16F0FE31704C}" sibTransId="{F036CC76-59E1-457A-B6B5-D02EA924A9AB}"/>
    <dgm:cxn modelId="{5BCA5B28-09FB-4996-B2FE-C063A9DD444C}" type="presOf" srcId="{339F152F-FC44-415E-B08C-5A52E690C8D9}" destId="{EDA7A9BC-3373-468A-BE32-F0DAEAC74050}" srcOrd="0" destOrd="0" presId="urn:microsoft.com/office/officeart/2005/8/layout/vList2"/>
    <dgm:cxn modelId="{AAEC98BC-A9AA-429A-BBE4-6954E576BFDA}" type="presOf" srcId="{3A73EB36-E4C9-4A7B-9EE0-F94559503696}" destId="{BC2F00CE-349C-4343-B4C6-F575FE999AF6}" srcOrd="0" destOrd="0" presId="urn:microsoft.com/office/officeart/2005/8/layout/vList2"/>
    <dgm:cxn modelId="{171DC847-D947-4AA9-8C62-1DB94D08FAF5}" srcId="{E107DC24-9B47-4168-AB0A-741CFFBE1336}" destId="{339F152F-FC44-415E-B08C-5A52E690C8D9}" srcOrd="1" destOrd="0" parTransId="{887729D4-1079-45B9-A575-850D2FAE6809}" sibTransId="{C42C8A1D-0F46-4260-81E3-E4177B7BFD88}"/>
    <dgm:cxn modelId="{01296516-29D5-416C-81E7-0D89386517D8}" type="presParOf" srcId="{EB48E466-FA2E-4775-97BC-6D1B3C090EF8}" destId="{BC2F00CE-349C-4343-B4C6-F575FE999AF6}" srcOrd="0" destOrd="0" presId="urn:microsoft.com/office/officeart/2005/8/layout/vList2"/>
    <dgm:cxn modelId="{EA12BBBB-1C83-4440-AB58-95055B29B999}" type="presParOf" srcId="{EB48E466-FA2E-4775-97BC-6D1B3C090EF8}" destId="{34EE02FB-4AAC-4F18-A4B9-1CA905B1BA6F}" srcOrd="1" destOrd="0" presId="urn:microsoft.com/office/officeart/2005/8/layout/vList2"/>
    <dgm:cxn modelId="{6B50FBA5-9A4A-40C6-B963-2E94FCF0A330}" type="presParOf" srcId="{EB48E466-FA2E-4775-97BC-6D1B3C090EF8}" destId="{EDA7A9BC-3373-468A-BE32-F0DAEAC74050}" srcOrd="2" destOrd="0" presId="urn:microsoft.com/office/officeart/2005/8/layout/vList2"/>
    <dgm:cxn modelId="{5792E7B7-BD47-4CD9-A418-90E14FDA02EF}" type="presParOf" srcId="{EB48E466-FA2E-4775-97BC-6D1B3C090EF8}" destId="{91F20D01-87F0-4AA4-AE74-7055A593E5E7}" srcOrd="3" destOrd="0" presId="urn:microsoft.com/office/officeart/2005/8/layout/vList2"/>
    <dgm:cxn modelId="{00698AE0-4FDF-4750-99FC-F153EEB9AE7C}" type="presParOf" srcId="{EB48E466-FA2E-4775-97BC-6D1B3C090EF8}" destId="{C01AC917-8894-452D-B1E2-B5CBDA4948F4}" srcOrd="4" destOrd="0" presId="urn:microsoft.com/office/officeart/2005/8/layout/vList2"/>
    <dgm:cxn modelId="{34F40F77-553E-45D1-A3B5-C7D6FFC6A909}" type="presParOf" srcId="{EB48E466-FA2E-4775-97BC-6D1B3C090EF8}" destId="{D9FB1C81-6359-4A5A-B099-E4401FCEF4EF}" srcOrd="5" destOrd="0" presId="urn:microsoft.com/office/officeart/2005/8/layout/vList2"/>
    <dgm:cxn modelId="{4ACC9410-BF45-4EE3-9112-58594DE4AC85}" type="presParOf" srcId="{EB48E466-FA2E-4775-97BC-6D1B3C090EF8}" destId="{D2668C0F-944C-4006-9812-856229EB4006}" srcOrd="6" destOrd="0" presId="urn:microsoft.com/office/officeart/2005/8/layout/vList2"/>
    <dgm:cxn modelId="{88B6FBB0-0577-417A-A9E6-86CF0D4979A5}" type="presParOf" srcId="{EB48E466-FA2E-4775-97BC-6D1B3C090EF8}" destId="{9F153990-24F8-4D28-9E0E-80EEADAA3F86}" srcOrd="7" destOrd="0" presId="urn:microsoft.com/office/officeart/2005/8/layout/vList2"/>
    <dgm:cxn modelId="{765CEABA-118E-48B0-8899-F2F30722B7EF}" type="presParOf" srcId="{EB48E466-FA2E-4775-97BC-6D1B3C090EF8}" destId="{087229BD-3D33-46D2-B750-9DA8357E34A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415977B-C30F-44B8-BBF0-CE240E495673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4AD76B1-A3A0-4D8B-8A6E-F1F489FA8836}">
      <dgm:prSet/>
      <dgm:spPr/>
      <dgm:t>
        <a:bodyPr/>
        <a:lstStyle/>
        <a:p>
          <a:pPr rtl="0"/>
          <a:r>
            <a:rPr lang="en-US" smtClean="0"/>
            <a:t>Heavy users (6+ hours): Entertainment focus, multiple platforms</a:t>
          </a:r>
          <a:endParaRPr lang="en-US"/>
        </a:p>
      </dgm:t>
    </dgm:pt>
    <dgm:pt modelId="{FACA9018-4FB5-4AF4-995C-2BB743C0EAB9}" type="parTrans" cxnId="{B6CA7207-3CD1-4239-93B0-1EDB84B65726}">
      <dgm:prSet/>
      <dgm:spPr/>
      <dgm:t>
        <a:bodyPr/>
        <a:lstStyle/>
        <a:p>
          <a:endParaRPr lang="en-US"/>
        </a:p>
      </dgm:t>
    </dgm:pt>
    <dgm:pt modelId="{03456062-CDE7-406F-86BF-4D7396194872}" type="sibTrans" cxnId="{B6CA7207-3CD1-4239-93B0-1EDB84B65726}">
      <dgm:prSet/>
      <dgm:spPr/>
      <dgm:t>
        <a:bodyPr/>
        <a:lstStyle/>
        <a:p>
          <a:endParaRPr lang="en-US"/>
        </a:p>
      </dgm:t>
    </dgm:pt>
    <dgm:pt modelId="{B82B5191-F0BE-409E-9111-B28A9C095DC6}">
      <dgm:prSet/>
      <dgm:spPr/>
      <dgm:t>
        <a:bodyPr/>
        <a:lstStyle/>
        <a:p>
          <a:pPr rtl="0"/>
          <a:r>
            <a:rPr lang="en-US" smtClean="0"/>
            <a:t>Moderate users (2-3 hours): Balanced content consumption</a:t>
          </a:r>
          <a:endParaRPr lang="en-US"/>
        </a:p>
      </dgm:t>
    </dgm:pt>
    <dgm:pt modelId="{4B2A9B2C-4E25-47F9-A7F0-2767D1DFFE32}" type="parTrans" cxnId="{E3ED7656-59D2-45BA-B126-18135ECE9A87}">
      <dgm:prSet/>
      <dgm:spPr/>
      <dgm:t>
        <a:bodyPr/>
        <a:lstStyle/>
        <a:p>
          <a:endParaRPr lang="en-US"/>
        </a:p>
      </dgm:t>
    </dgm:pt>
    <dgm:pt modelId="{6A31DCA3-7CD8-482B-8386-A2134B7B3EB4}" type="sibTrans" cxnId="{E3ED7656-59D2-45BA-B126-18135ECE9A87}">
      <dgm:prSet/>
      <dgm:spPr/>
      <dgm:t>
        <a:bodyPr/>
        <a:lstStyle/>
        <a:p>
          <a:endParaRPr lang="en-US"/>
        </a:p>
      </dgm:t>
    </dgm:pt>
    <dgm:pt modelId="{89CF1FD7-7EC1-44FF-9C01-2CD23C2A61D5}">
      <dgm:prSet/>
      <dgm:spPr/>
      <dgm:t>
        <a:bodyPr/>
        <a:lstStyle/>
        <a:p>
          <a:pPr rtl="0"/>
          <a:r>
            <a:rPr lang="en-US" smtClean="0"/>
            <a:t>Light users (1 hour): Intentional, purpose-driven usage</a:t>
          </a:r>
          <a:endParaRPr lang="en-US"/>
        </a:p>
      </dgm:t>
    </dgm:pt>
    <dgm:pt modelId="{3A5834CA-AA5E-43FC-89B8-D9B8A3E533AC}" type="parTrans" cxnId="{7F9D9780-85B8-4D95-BD70-22F620186575}">
      <dgm:prSet/>
      <dgm:spPr/>
      <dgm:t>
        <a:bodyPr/>
        <a:lstStyle/>
        <a:p>
          <a:endParaRPr lang="en-US"/>
        </a:p>
      </dgm:t>
    </dgm:pt>
    <dgm:pt modelId="{2AFF292E-0DA2-46B4-84A4-720DD1E1F613}" type="sibTrans" cxnId="{7F9D9780-85B8-4D95-BD70-22F620186575}">
      <dgm:prSet/>
      <dgm:spPr/>
      <dgm:t>
        <a:bodyPr/>
        <a:lstStyle/>
        <a:p>
          <a:endParaRPr lang="en-US"/>
        </a:p>
      </dgm:t>
    </dgm:pt>
    <dgm:pt modelId="{23210AC9-7B66-4EAF-A07D-1C4A77985185}">
      <dgm:prSet/>
      <dgm:spPr/>
      <dgm:t>
        <a:bodyPr/>
        <a:lstStyle/>
        <a:p>
          <a:pPr rtl="0"/>
          <a:r>
            <a:rPr lang="en-US" dirty="0" smtClean="0"/>
            <a:t>Content-purpose alignment varies by intensity</a:t>
          </a:r>
          <a:endParaRPr lang="en-US" dirty="0"/>
        </a:p>
      </dgm:t>
    </dgm:pt>
    <dgm:pt modelId="{03BB9ADC-D92B-4496-8389-DDCBD4053195}" type="parTrans" cxnId="{4786D061-6916-4577-A46A-455ED77FB3DD}">
      <dgm:prSet/>
      <dgm:spPr/>
      <dgm:t>
        <a:bodyPr/>
        <a:lstStyle/>
        <a:p>
          <a:endParaRPr lang="en-US"/>
        </a:p>
      </dgm:t>
    </dgm:pt>
    <dgm:pt modelId="{95B5542D-FC3E-4AD6-9B70-591F3851A5CF}" type="sibTrans" cxnId="{4786D061-6916-4577-A46A-455ED77FB3DD}">
      <dgm:prSet/>
      <dgm:spPr/>
      <dgm:t>
        <a:bodyPr/>
        <a:lstStyle/>
        <a:p>
          <a:endParaRPr lang="en-US"/>
        </a:p>
      </dgm:t>
    </dgm:pt>
    <dgm:pt modelId="{8D2C3C48-B9B2-4C10-AD56-AE11FA049AB5}">
      <dgm:prSet/>
      <dgm:spPr/>
      <dgm:t>
        <a:bodyPr/>
        <a:lstStyle/>
        <a:p>
          <a:pPr rtl="0"/>
          <a:r>
            <a:rPr lang="fr-FR" smtClean="0"/>
            <a:t>Platform choice influences usage duration</a:t>
          </a:r>
          <a:endParaRPr lang="en-US"/>
        </a:p>
      </dgm:t>
    </dgm:pt>
    <dgm:pt modelId="{D97E312A-4DBE-4781-8FA0-80863F9C7746}" type="parTrans" cxnId="{6B14FF18-B00F-4C5A-A404-F5E86E8E4B42}">
      <dgm:prSet/>
      <dgm:spPr/>
      <dgm:t>
        <a:bodyPr/>
        <a:lstStyle/>
        <a:p>
          <a:endParaRPr lang="en-US"/>
        </a:p>
      </dgm:t>
    </dgm:pt>
    <dgm:pt modelId="{FFB7B929-3C12-4D46-9DC4-F65F86E362CE}" type="sibTrans" cxnId="{6B14FF18-B00F-4C5A-A404-F5E86E8E4B42}">
      <dgm:prSet/>
      <dgm:spPr/>
      <dgm:t>
        <a:bodyPr/>
        <a:lstStyle/>
        <a:p>
          <a:endParaRPr lang="en-US"/>
        </a:p>
      </dgm:t>
    </dgm:pt>
    <dgm:pt modelId="{24D7A7DE-34D6-465E-99D2-6E7FA113FABF}" type="pres">
      <dgm:prSet presAssocID="{B415977B-C30F-44B8-BBF0-CE240E49567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E1083A-DD6B-45AD-8803-07CCAE88ED3A}" type="pres">
      <dgm:prSet presAssocID="{F4AD76B1-A3A0-4D8B-8A6E-F1F489FA883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CC478C-339B-4D48-A84C-1A43725302E8}" type="pres">
      <dgm:prSet presAssocID="{03456062-CDE7-406F-86BF-4D7396194872}" presName="spacer" presStyleCnt="0"/>
      <dgm:spPr/>
    </dgm:pt>
    <dgm:pt modelId="{E8A3A564-6A5C-4D35-B594-86D8139D3554}" type="pres">
      <dgm:prSet presAssocID="{B82B5191-F0BE-409E-9111-B28A9C095DC6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7CDFAC-FA44-4268-8CA9-4C4FE90F1DF1}" type="pres">
      <dgm:prSet presAssocID="{6A31DCA3-7CD8-482B-8386-A2134B7B3EB4}" presName="spacer" presStyleCnt="0"/>
      <dgm:spPr/>
    </dgm:pt>
    <dgm:pt modelId="{1D399A76-FA77-4F44-BD34-B8B278042797}" type="pres">
      <dgm:prSet presAssocID="{89CF1FD7-7EC1-44FF-9C01-2CD23C2A61D5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839F70-0D6D-445B-BA0B-15D255A5A3A7}" type="pres">
      <dgm:prSet presAssocID="{2AFF292E-0DA2-46B4-84A4-720DD1E1F613}" presName="spacer" presStyleCnt="0"/>
      <dgm:spPr/>
    </dgm:pt>
    <dgm:pt modelId="{7A802FC3-D51C-402F-8959-F7BE364FCB4B}" type="pres">
      <dgm:prSet presAssocID="{23210AC9-7B66-4EAF-A07D-1C4A7798518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9A1242-F087-4315-8B42-37EACF7221FF}" type="pres">
      <dgm:prSet presAssocID="{95B5542D-FC3E-4AD6-9B70-591F3851A5CF}" presName="spacer" presStyleCnt="0"/>
      <dgm:spPr/>
    </dgm:pt>
    <dgm:pt modelId="{CFEDB83C-44D9-4C56-853F-7E93814F51D1}" type="pres">
      <dgm:prSet presAssocID="{8D2C3C48-B9B2-4C10-AD56-AE11FA049AB5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9E8A7C-2028-4E37-8314-3DB479E16101}" type="presOf" srcId="{F4AD76B1-A3A0-4D8B-8A6E-F1F489FA8836}" destId="{79E1083A-DD6B-45AD-8803-07CCAE88ED3A}" srcOrd="0" destOrd="0" presId="urn:microsoft.com/office/officeart/2005/8/layout/vList2"/>
    <dgm:cxn modelId="{B6CA7207-3CD1-4239-93B0-1EDB84B65726}" srcId="{B415977B-C30F-44B8-BBF0-CE240E495673}" destId="{F4AD76B1-A3A0-4D8B-8A6E-F1F489FA8836}" srcOrd="0" destOrd="0" parTransId="{FACA9018-4FB5-4AF4-995C-2BB743C0EAB9}" sibTransId="{03456062-CDE7-406F-86BF-4D7396194872}"/>
    <dgm:cxn modelId="{7F9D9780-85B8-4D95-BD70-22F620186575}" srcId="{B415977B-C30F-44B8-BBF0-CE240E495673}" destId="{89CF1FD7-7EC1-44FF-9C01-2CD23C2A61D5}" srcOrd="2" destOrd="0" parTransId="{3A5834CA-AA5E-43FC-89B8-D9B8A3E533AC}" sibTransId="{2AFF292E-0DA2-46B4-84A4-720DD1E1F613}"/>
    <dgm:cxn modelId="{243AE63F-63EE-4A4B-B2EE-7CD2FE27BBF3}" type="presOf" srcId="{B415977B-C30F-44B8-BBF0-CE240E495673}" destId="{24D7A7DE-34D6-465E-99D2-6E7FA113FABF}" srcOrd="0" destOrd="0" presId="urn:microsoft.com/office/officeart/2005/8/layout/vList2"/>
    <dgm:cxn modelId="{F46CC19C-2316-4AE8-924C-466196719011}" type="presOf" srcId="{89CF1FD7-7EC1-44FF-9C01-2CD23C2A61D5}" destId="{1D399A76-FA77-4F44-BD34-B8B278042797}" srcOrd="0" destOrd="0" presId="urn:microsoft.com/office/officeart/2005/8/layout/vList2"/>
    <dgm:cxn modelId="{E3ED7656-59D2-45BA-B126-18135ECE9A87}" srcId="{B415977B-C30F-44B8-BBF0-CE240E495673}" destId="{B82B5191-F0BE-409E-9111-B28A9C095DC6}" srcOrd="1" destOrd="0" parTransId="{4B2A9B2C-4E25-47F9-A7F0-2767D1DFFE32}" sibTransId="{6A31DCA3-7CD8-482B-8386-A2134B7B3EB4}"/>
    <dgm:cxn modelId="{63352020-E8CF-4D7B-BFF4-ECC76CA5F190}" type="presOf" srcId="{23210AC9-7B66-4EAF-A07D-1C4A77985185}" destId="{7A802FC3-D51C-402F-8959-F7BE364FCB4B}" srcOrd="0" destOrd="0" presId="urn:microsoft.com/office/officeart/2005/8/layout/vList2"/>
    <dgm:cxn modelId="{2E371F33-0029-4FF2-9E2B-8206F75C73B2}" type="presOf" srcId="{B82B5191-F0BE-409E-9111-B28A9C095DC6}" destId="{E8A3A564-6A5C-4D35-B594-86D8139D3554}" srcOrd="0" destOrd="0" presId="urn:microsoft.com/office/officeart/2005/8/layout/vList2"/>
    <dgm:cxn modelId="{CA5B76BC-619D-4461-B04B-E375B67C69FC}" type="presOf" srcId="{8D2C3C48-B9B2-4C10-AD56-AE11FA049AB5}" destId="{CFEDB83C-44D9-4C56-853F-7E93814F51D1}" srcOrd="0" destOrd="0" presId="urn:microsoft.com/office/officeart/2005/8/layout/vList2"/>
    <dgm:cxn modelId="{6B14FF18-B00F-4C5A-A404-F5E86E8E4B42}" srcId="{B415977B-C30F-44B8-BBF0-CE240E495673}" destId="{8D2C3C48-B9B2-4C10-AD56-AE11FA049AB5}" srcOrd="4" destOrd="0" parTransId="{D97E312A-4DBE-4781-8FA0-80863F9C7746}" sibTransId="{FFB7B929-3C12-4D46-9DC4-F65F86E362CE}"/>
    <dgm:cxn modelId="{4786D061-6916-4577-A46A-455ED77FB3DD}" srcId="{B415977B-C30F-44B8-BBF0-CE240E495673}" destId="{23210AC9-7B66-4EAF-A07D-1C4A77985185}" srcOrd="3" destOrd="0" parTransId="{03BB9ADC-D92B-4496-8389-DDCBD4053195}" sibTransId="{95B5542D-FC3E-4AD6-9B70-591F3851A5CF}"/>
    <dgm:cxn modelId="{320DB7C2-9910-47A2-BE3E-15568D152A98}" type="presParOf" srcId="{24D7A7DE-34D6-465E-99D2-6E7FA113FABF}" destId="{79E1083A-DD6B-45AD-8803-07CCAE88ED3A}" srcOrd="0" destOrd="0" presId="urn:microsoft.com/office/officeart/2005/8/layout/vList2"/>
    <dgm:cxn modelId="{26163BB3-E742-4B99-9C5C-52BA941CB2F4}" type="presParOf" srcId="{24D7A7DE-34D6-465E-99D2-6E7FA113FABF}" destId="{FFCC478C-339B-4D48-A84C-1A43725302E8}" srcOrd="1" destOrd="0" presId="urn:microsoft.com/office/officeart/2005/8/layout/vList2"/>
    <dgm:cxn modelId="{AA0CB456-0FBE-405A-9D92-42144FE9BBF2}" type="presParOf" srcId="{24D7A7DE-34D6-465E-99D2-6E7FA113FABF}" destId="{E8A3A564-6A5C-4D35-B594-86D8139D3554}" srcOrd="2" destOrd="0" presId="urn:microsoft.com/office/officeart/2005/8/layout/vList2"/>
    <dgm:cxn modelId="{B6A0FA13-13ED-4AA1-A88E-D13F52CEBCCB}" type="presParOf" srcId="{24D7A7DE-34D6-465E-99D2-6E7FA113FABF}" destId="{AD7CDFAC-FA44-4268-8CA9-4C4FE90F1DF1}" srcOrd="3" destOrd="0" presId="urn:microsoft.com/office/officeart/2005/8/layout/vList2"/>
    <dgm:cxn modelId="{EA15B976-79EB-45FB-83CE-A4507A27F403}" type="presParOf" srcId="{24D7A7DE-34D6-465E-99D2-6E7FA113FABF}" destId="{1D399A76-FA77-4F44-BD34-B8B278042797}" srcOrd="4" destOrd="0" presId="urn:microsoft.com/office/officeart/2005/8/layout/vList2"/>
    <dgm:cxn modelId="{46FF6011-DE88-4680-BC6B-69D19C3D44EF}" type="presParOf" srcId="{24D7A7DE-34D6-465E-99D2-6E7FA113FABF}" destId="{99839F70-0D6D-445B-BA0B-15D255A5A3A7}" srcOrd="5" destOrd="0" presId="urn:microsoft.com/office/officeart/2005/8/layout/vList2"/>
    <dgm:cxn modelId="{63ABF53A-B1C2-4900-BFA6-9742F549F738}" type="presParOf" srcId="{24D7A7DE-34D6-465E-99D2-6E7FA113FABF}" destId="{7A802FC3-D51C-402F-8959-F7BE364FCB4B}" srcOrd="6" destOrd="0" presId="urn:microsoft.com/office/officeart/2005/8/layout/vList2"/>
    <dgm:cxn modelId="{CAC4B273-416D-491E-A614-FEEB88BD3891}" type="presParOf" srcId="{24D7A7DE-34D6-465E-99D2-6E7FA113FABF}" destId="{789A1242-F087-4315-8B42-37EACF7221FF}" srcOrd="7" destOrd="0" presId="urn:microsoft.com/office/officeart/2005/8/layout/vList2"/>
    <dgm:cxn modelId="{AA3B8FE2-5FCD-446A-95E4-E1048E0C0749}" type="presParOf" srcId="{24D7A7DE-34D6-465E-99D2-6E7FA113FABF}" destId="{CFEDB83C-44D9-4C56-853F-7E93814F51D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509B8BD-3F2F-493A-9CE6-E8A11C966089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37E8EAE-6755-4D28-B15E-75A348484593}">
      <dgm:prSet/>
      <dgm:spPr/>
      <dgm:t>
        <a:bodyPr/>
        <a:lstStyle/>
        <a:p>
          <a:pPr rtl="0"/>
          <a:r>
            <a:rPr lang="en-US" smtClean="0"/>
            <a:t>Under 20: Highest variability, entertainment focus</a:t>
          </a:r>
          <a:endParaRPr lang="en-US"/>
        </a:p>
      </dgm:t>
    </dgm:pt>
    <dgm:pt modelId="{6E1BD643-D552-46D8-BF0E-E9FA19F946E5}" type="parTrans" cxnId="{E4527451-4877-4D91-AD03-2A17CCC5288B}">
      <dgm:prSet/>
      <dgm:spPr/>
      <dgm:t>
        <a:bodyPr/>
        <a:lstStyle/>
        <a:p>
          <a:endParaRPr lang="en-US"/>
        </a:p>
      </dgm:t>
    </dgm:pt>
    <dgm:pt modelId="{147713F8-922F-4FED-9798-4336D53DBB41}" type="sibTrans" cxnId="{E4527451-4877-4D91-AD03-2A17CCC5288B}">
      <dgm:prSet/>
      <dgm:spPr/>
      <dgm:t>
        <a:bodyPr/>
        <a:lstStyle/>
        <a:p>
          <a:endParaRPr lang="en-US"/>
        </a:p>
      </dgm:t>
    </dgm:pt>
    <dgm:pt modelId="{A33AF1F3-F9C3-4C6A-870C-AA0EC827737B}">
      <dgm:prSet/>
      <dgm:spPr/>
      <dgm:t>
        <a:bodyPr/>
        <a:lstStyle/>
        <a:p>
          <a:pPr rtl="0"/>
          <a:r>
            <a:rPr lang="en-US" smtClean="0"/>
            <a:t>20-30: More balanced, professional networking</a:t>
          </a:r>
          <a:endParaRPr lang="en-US"/>
        </a:p>
      </dgm:t>
    </dgm:pt>
    <dgm:pt modelId="{B4C732EF-8917-4325-A611-0381EDE1DDA1}" type="parTrans" cxnId="{63118BE2-97F9-4364-A1DE-B3B2281B3A8F}">
      <dgm:prSet/>
      <dgm:spPr/>
      <dgm:t>
        <a:bodyPr/>
        <a:lstStyle/>
        <a:p>
          <a:endParaRPr lang="en-US"/>
        </a:p>
      </dgm:t>
    </dgm:pt>
    <dgm:pt modelId="{A08754A1-E509-4878-BDD9-9DF97F9D7411}" type="sibTrans" cxnId="{63118BE2-97F9-4364-A1DE-B3B2281B3A8F}">
      <dgm:prSet/>
      <dgm:spPr/>
      <dgm:t>
        <a:bodyPr/>
        <a:lstStyle/>
        <a:p>
          <a:endParaRPr lang="en-US"/>
        </a:p>
      </dgm:t>
    </dgm:pt>
    <dgm:pt modelId="{015A0E53-4D39-45BC-9BE0-2C4D80021F0F}">
      <dgm:prSet/>
      <dgm:spPr/>
      <dgm:t>
        <a:bodyPr/>
        <a:lstStyle/>
        <a:p>
          <a:pPr rtl="0"/>
          <a:r>
            <a:rPr lang="en-US" smtClean="0"/>
            <a:t>31-40: Purpose-driven, specific content preferences</a:t>
          </a:r>
          <a:endParaRPr lang="en-US"/>
        </a:p>
      </dgm:t>
    </dgm:pt>
    <dgm:pt modelId="{42E6B84A-F6AA-4079-A8C7-2930E890BC50}" type="parTrans" cxnId="{058FAC56-4BE8-4F45-97D2-401D443A6FF1}">
      <dgm:prSet/>
      <dgm:spPr/>
      <dgm:t>
        <a:bodyPr/>
        <a:lstStyle/>
        <a:p>
          <a:endParaRPr lang="en-US"/>
        </a:p>
      </dgm:t>
    </dgm:pt>
    <dgm:pt modelId="{253B81D7-1DCB-4134-B6D1-4933854F577E}" type="sibTrans" cxnId="{058FAC56-4BE8-4F45-97D2-401D443A6FF1}">
      <dgm:prSet/>
      <dgm:spPr/>
      <dgm:t>
        <a:bodyPr/>
        <a:lstStyle/>
        <a:p>
          <a:endParaRPr lang="en-US"/>
        </a:p>
      </dgm:t>
    </dgm:pt>
    <dgm:pt modelId="{D518DD29-6148-45F5-9BA3-1B0FAD86DF63}">
      <dgm:prSet/>
      <dgm:spPr/>
      <dgm:t>
        <a:bodyPr/>
        <a:lstStyle/>
        <a:p>
          <a:pPr rtl="0"/>
          <a:r>
            <a:rPr lang="en-US" smtClean="0"/>
            <a:t>41+: Limited platforms, communication primary</a:t>
          </a:r>
          <a:endParaRPr lang="en-US"/>
        </a:p>
      </dgm:t>
    </dgm:pt>
    <dgm:pt modelId="{871BD1D1-DF25-4598-BDEA-93391C669B80}" type="parTrans" cxnId="{5AAEF914-75C3-48AD-979D-239CA3709C25}">
      <dgm:prSet/>
      <dgm:spPr/>
      <dgm:t>
        <a:bodyPr/>
        <a:lstStyle/>
        <a:p>
          <a:endParaRPr lang="en-US"/>
        </a:p>
      </dgm:t>
    </dgm:pt>
    <dgm:pt modelId="{FB8F3FAF-1321-45ED-9F83-9D604D9FE1FA}" type="sibTrans" cxnId="{5AAEF914-75C3-48AD-979D-239CA3709C25}">
      <dgm:prSet/>
      <dgm:spPr/>
      <dgm:t>
        <a:bodyPr/>
        <a:lstStyle/>
        <a:p>
          <a:endParaRPr lang="en-US"/>
        </a:p>
      </dgm:t>
    </dgm:pt>
    <dgm:pt modelId="{6529C5AF-321F-4F9A-AA62-DA68F4A3708B}">
      <dgm:prSet/>
      <dgm:spPr/>
      <dgm:t>
        <a:bodyPr/>
        <a:lstStyle/>
        <a:p>
          <a:pPr rtl="0"/>
          <a:r>
            <a:rPr lang="en-US" smtClean="0"/>
            <a:t>Usage maturity increases with age</a:t>
          </a:r>
          <a:endParaRPr lang="en-US"/>
        </a:p>
      </dgm:t>
    </dgm:pt>
    <dgm:pt modelId="{5D4B253F-5773-49C0-8614-89C396055B96}" type="parTrans" cxnId="{9AA1A050-DBB3-4B2F-BDD4-85506D0C35BA}">
      <dgm:prSet/>
      <dgm:spPr/>
      <dgm:t>
        <a:bodyPr/>
        <a:lstStyle/>
        <a:p>
          <a:endParaRPr lang="en-US"/>
        </a:p>
      </dgm:t>
    </dgm:pt>
    <dgm:pt modelId="{2AED2F50-7DC0-4E93-81ED-E61A92530C02}" type="sibTrans" cxnId="{9AA1A050-DBB3-4B2F-BDD4-85506D0C35BA}">
      <dgm:prSet/>
      <dgm:spPr/>
      <dgm:t>
        <a:bodyPr/>
        <a:lstStyle/>
        <a:p>
          <a:endParaRPr lang="en-US"/>
        </a:p>
      </dgm:t>
    </dgm:pt>
    <dgm:pt modelId="{425771B9-904E-46BE-B31E-9EB856339925}" type="pres">
      <dgm:prSet presAssocID="{8509B8BD-3F2F-493A-9CE6-E8A11C96608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04D398-D2FE-4A4F-9542-7CEF24490E1B}" type="pres">
      <dgm:prSet presAssocID="{037E8EAE-6755-4D28-B15E-75A348484593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1AD46C-0E7E-41E1-96FC-557E360AFD9E}" type="pres">
      <dgm:prSet presAssocID="{147713F8-922F-4FED-9798-4336D53DBB41}" presName="spacer" presStyleCnt="0"/>
      <dgm:spPr/>
    </dgm:pt>
    <dgm:pt modelId="{AE8EAA96-39E1-4194-B845-4E35AFCB3990}" type="pres">
      <dgm:prSet presAssocID="{A33AF1F3-F9C3-4C6A-870C-AA0EC827737B}" presName="parentText" presStyleLbl="node1" presStyleIdx="1" presStyleCnt="5" custLinFactNeighborX="4454" custLinFactNeighborY="251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071739-D9E5-40E1-8F15-38CC589DE3A1}" type="pres">
      <dgm:prSet presAssocID="{A08754A1-E509-4878-BDD9-9DF97F9D7411}" presName="spacer" presStyleCnt="0"/>
      <dgm:spPr/>
    </dgm:pt>
    <dgm:pt modelId="{8B5ED35F-3220-4134-80CC-4E0C78FCD9AB}" type="pres">
      <dgm:prSet presAssocID="{015A0E53-4D39-45BC-9BE0-2C4D80021F0F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56E844-EE83-4A2E-A412-5BD82329065D}" type="pres">
      <dgm:prSet presAssocID="{253B81D7-1DCB-4134-B6D1-4933854F577E}" presName="spacer" presStyleCnt="0"/>
      <dgm:spPr/>
    </dgm:pt>
    <dgm:pt modelId="{645F9E09-21D6-48E0-9ECB-10B4F69B7CED}" type="pres">
      <dgm:prSet presAssocID="{D518DD29-6148-45F5-9BA3-1B0FAD86DF63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90FACE-BF17-4D89-95A5-405C4D8564B1}" type="pres">
      <dgm:prSet presAssocID="{FB8F3FAF-1321-45ED-9F83-9D604D9FE1FA}" presName="spacer" presStyleCnt="0"/>
      <dgm:spPr/>
    </dgm:pt>
    <dgm:pt modelId="{E74D6909-2C3E-4CB8-B9DD-21C9884FC02F}" type="pres">
      <dgm:prSet presAssocID="{6529C5AF-321F-4F9A-AA62-DA68F4A3708B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E2FD39-8E0D-4649-92D0-76FD5EBC9F83}" type="presOf" srcId="{A33AF1F3-F9C3-4C6A-870C-AA0EC827737B}" destId="{AE8EAA96-39E1-4194-B845-4E35AFCB3990}" srcOrd="0" destOrd="0" presId="urn:microsoft.com/office/officeart/2005/8/layout/vList2"/>
    <dgm:cxn modelId="{8EB0698C-6670-4DE7-948A-62C1FB0A0189}" type="presOf" srcId="{015A0E53-4D39-45BC-9BE0-2C4D80021F0F}" destId="{8B5ED35F-3220-4134-80CC-4E0C78FCD9AB}" srcOrd="0" destOrd="0" presId="urn:microsoft.com/office/officeart/2005/8/layout/vList2"/>
    <dgm:cxn modelId="{5AAEF914-75C3-48AD-979D-239CA3709C25}" srcId="{8509B8BD-3F2F-493A-9CE6-E8A11C966089}" destId="{D518DD29-6148-45F5-9BA3-1B0FAD86DF63}" srcOrd="3" destOrd="0" parTransId="{871BD1D1-DF25-4598-BDEA-93391C669B80}" sibTransId="{FB8F3FAF-1321-45ED-9F83-9D604D9FE1FA}"/>
    <dgm:cxn modelId="{058FAC56-4BE8-4F45-97D2-401D443A6FF1}" srcId="{8509B8BD-3F2F-493A-9CE6-E8A11C966089}" destId="{015A0E53-4D39-45BC-9BE0-2C4D80021F0F}" srcOrd="2" destOrd="0" parTransId="{42E6B84A-F6AA-4079-A8C7-2930E890BC50}" sibTransId="{253B81D7-1DCB-4134-B6D1-4933854F577E}"/>
    <dgm:cxn modelId="{3013E204-A656-49D2-8071-195291A177E7}" type="presOf" srcId="{D518DD29-6148-45F5-9BA3-1B0FAD86DF63}" destId="{645F9E09-21D6-48E0-9ECB-10B4F69B7CED}" srcOrd="0" destOrd="0" presId="urn:microsoft.com/office/officeart/2005/8/layout/vList2"/>
    <dgm:cxn modelId="{F3305408-EDFF-4FD8-B249-64E5A2ADC76E}" type="presOf" srcId="{037E8EAE-6755-4D28-B15E-75A348484593}" destId="{4C04D398-D2FE-4A4F-9542-7CEF24490E1B}" srcOrd="0" destOrd="0" presId="urn:microsoft.com/office/officeart/2005/8/layout/vList2"/>
    <dgm:cxn modelId="{BC657E03-7E74-44C2-9DAB-4000979847EA}" type="presOf" srcId="{8509B8BD-3F2F-493A-9CE6-E8A11C966089}" destId="{425771B9-904E-46BE-B31E-9EB856339925}" srcOrd="0" destOrd="0" presId="urn:microsoft.com/office/officeart/2005/8/layout/vList2"/>
    <dgm:cxn modelId="{E4527451-4877-4D91-AD03-2A17CCC5288B}" srcId="{8509B8BD-3F2F-493A-9CE6-E8A11C966089}" destId="{037E8EAE-6755-4D28-B15E-75A348484593}" srcOrd="0" destOrd="0" parTransId="{6E1BD643-D552-46D8-BF0E-E9FA19F946E5}" sibTransId="{147713F8-922F-4FED-9798-4336D53DBB41}"/>
    <dgm:cxn modelId="{9AA1A050-DBB3-4B2F-BDD4-85506D0C35BA}" srcId="{8509B8BD-3F2F-493A-9CE6-E8A11C966089}" destId="{6529C5AF-321F-4F9A-AA62-DA68F4A3708B}" srcOrd="4" destOrd="0" parTransId="{5D4B253F-5773-49C0-8614-89C396055B96}" sibTransId="{2AED2F50-7DC0-4E93-81ED-E61A92530C02}"/>
    <dgm:cxn modelId="{B460AEE8-C5B6-4144-9D6D-81E9F031C3EF}" type="presOf" srcId="{6529C5AF-321F-4F9A-AA62-DA68F4A3708B}" destId="{E74D6909-2C3E-4CB8-B9DD-21C9884FC02F}" srcOrd="0" destOrd="0" presId="urn:microsoft.com/office/officeart/2005/8/layout/vList2"/>
    <dgm:cxn modelId="{63118BE2-97F9-4364-A1DE-B3B2281B3A8F}" srcId="{8509B8BD-3F2F-493A-9CE6-E8A11C966089}" destId="{A33AF1F3-F9C3-4C6A-870C-AA0EC827737B}" srcOrd="1" destOrd="0" parTransId="{B4C732EF-8917-4325-A611-0381EDE1DDA1}" sibTransId="{A08754A1-E509-4878-BDD9-9DF97F9D7411}"/>
    <dgm:cxn modelId="{711A17A9-CFFA-4665-89A3-A6D0E6F89875}" type="presParOf" srcId="{425771B9-904E-46BE-B31E-9EB856339925}" destId="{4C04D398-D2FE-4A4F-9542-7CEF24490E1B}" srcOrd="0" destOrd="0" presId="urn:microsoft.com/office/officeart/2005/8/layout/vList2"/>
    <dgm:cxn modelId="{F534252C-0EB0-4EC3-ADC1-D95C26637E76}" type="presParOf" srcId="{425771B9-904E-46BE-B31E-9EB856339925}" destId="{EE1AD46C-0E7E-41E1-96FC-557E360AFD9E}" srcOrd="1" destOrd="0" presId="urn:microsoft.com/office/officeart/2005/8/layout/vList2"/>
    <dgm:cxn modelId="{70272FA3-1364-417A-998B-D1E406BB3924}" type="presParOf" srcId="{425771B9-904E-46BE-B31E-9EB856339925}" destId="{AE8EAA96-39E1-4194-B845-4E35AFCB3990}" srcOrd="2" destOrd="0" presId="urn:microsoft.com/office/officeart/2005/8/layout/vList2"/>
    <dgm:cxn modelId="{CC2CD628-98A3-4F01-B0D1-D283A10FBE4D}" type="presParOf" srcId="{425771B9-904E-46BE-B31E-9EB856339925}" destId="{55071739-D9E5-40E1-8F15-38CC589DE3A1}" srcOrd="3" destOrd="0" presId="urn:microsoft.com/office/officeart/2005/8/layout/vList2"/>
    <dgm:cxn modelId="{D237DF5F-E278-45AF-9330-54F4924B0138}" type="presParOf" srcId="{425771B9-904E-46BE-B31E-9EB856339925}" destId="{8B5ED35F-3220-4134-80CC-4E0C78FCD9AB}" srcOrd="4" destOrd="0" presId="urn:microsoft.com/office/officeart/2005/8/layout/vList2"/>
    <dgm:cxn modelId="{659838A1-C909-4CA0-B8F2-E0C11CE14C87}" type="presParOf" srcId="{425771B9-904E-46BE-B31E-9EB856339925}" destId="{1156E844-EE83-4A2E-A412-5BD82329065D}" srcOrd="5" destOrd="0" presId="urn:microsoft.com/office/officeart/2005/8/layout/vList2"/>
    <dgm:cxn modelId="{6011B01D-A548-4DA9-A452-68ECD4DA81C8}" type="presParOf" srcId="{425771B9-904E-46BE-B31E-9EB856339925}" destId="{645F9E09-21D6-48E0-9ECB-10B4F69B7CED}" srcOrd="6" destOrd="0" presId="urn:microsoft.com/office/officeart/2005/8/layout/vList2"/>
    <dgm:cxn modelId="{2E0C9D65-972F-4075-A372-48F215321577}" type="presParOf" srcId="{425771B9-904E-46BE-B31E-9EB856339925}" destId="{8190FACE-BF17-4D89-95A5-405C4D8564B1}" srcOrd="7" destOrd="0" presId="urn:microsoft.com/office/officeart/2005/8/layout/vList2"/>
    <dgm:cxn modelId="{88D18FB3-1C35-49A1-AB0D-C3E585DC3720}" type="presParOf" srcId="{425771B9-904E-46BE-B31E-9EB856339925}" destId="{E74D6909-2C3E-4CB8-B9DD-21C9884FC02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7F4C36A-C7DD-47E3-8441-91F3A8D05DF8}" type="doc">
      <dgm:prSet loTypeId="urn:microsoft.com/office/officeart/2005/8/layout/process1" loCatId="process" qsTypeId="urn:microsoft.com/office/officeart/2005/8/quickstyle/3d4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E9E122A-EF98-46E7-8183-EE338B9E8C14}">
      <dgm:prSet/>
      <dgm:spPr/>
      <dgm:t>
        <a:bodyPr/>
        <a:lstStyle/>
        <a:p>
          <a:pPr rtl="0"/>
          <a:r>
            <a:rPr lang="en-US" dirty="0" smtClean="0"/>
            <a:t>Promote educational content for balanced usage</a:t>
          </a:r>
          <a:endParaRPr lang="en-US" dirty="0"/>
        </a:p>
      </dgm:t>
    </dgm:pt>
    <dgm:pt modelId="{B5361562-1665-4053-9FA2-6F1EFE3FCF65}" type="parTrans" cxnId="{B34C2EE2-BAC8-40F7-9EEF-B30F60C4D8B5}">
      <dgm:prSet/>
      <dgm:spPr/>
      <dgm:t>
        <a:bodyPr/>
        <a:lstStyle/>
        <a:p>
          <a:endParaRPr lang="en-US"/>
        </a:p>
      </dgm:t>
    </dgm:pt>
    <dgm:pt modelId="{DDC58B7B-0BFE-480C-9CF5-A3D40D16B576}" type="sibTrans" cxnId="{B34C2EE2-BAC8-40F7-9EEF-B30F60C4D8B5}">
      <dgm:prSet/>
      <dgm:spPr/>
      <dgm:t>
        <a:bodyPr/>
        <a:lstStyle/>
        <a:p>
          <a:endParaRPr lang="en-US"/>
        </a:p>
      </dgm:t>
    </dgm:pt>
    <dgm:pt modelId="{E6F39ECB-2CDC-4751-A9E5-CA9DB17749B9}">
      <dgm:prSet/>
      <dgm:spPr/>
      <dgm:t>
        <a:bodyPr/>
        <a:lstStyle/>
        <a:p>
          <a:pPr rtl="0"/>
          <a:r>
            <a:rPr lang="en-US" smtClean="0"/>
            <a:t>Implement screen time awareness programs</a:t>
          </a:r>
          <a:endParaRPr lang="en-US"/>
        </a:p>
      </dgm:t>
    </dgm:pt>
    <dgm:pt modelId="{0E88334B-87A3-4544-AAA2-38BD814D8C01}" type="parTrans" cxnId="{7F04585D-8FFC-41D0-A64E-52374C13F4C1}">
      <dgm:prSet/>
      <dgm:spPr/>
      <dgm:t>
        <a:bodyPr/>
        <a:lstStyle/>
        <a:p>
          <a:endParaRPr lang="en-US"/>
        </a:p>
      </dgm:t>
    </dgm:pt>
    <dgm:pt modelId="{B5813B0A-EE2F-4AFB-A8F0-B10D3FF7D404}" type="sibTrans" cxnId="{7F04585D-8FFC-41D0-A64E-52374C13F4C1}">
      <dgm:prSet/>
      <dgm:spPr/>
      <dgm:t>
        <a:bodyPr/>
        <a:lstStyle/>
        <a:p>
          <a:endParaRPr lang="en-US"/>
        </a:p>
      </dgm:t>
    </dgm:pt>
    <dgm:pt modelId="{6BF2C657-728C-4EDC-B100-294C313604AD}">
      <dgm:prSet/>
      <dgm:spPr/>
      <dgm:t>
        <a:bodyPr/>
        <a:lstStyle/>
        <a:p>
          <a:pPr rtl="0"/>
          <a:r>
            <a:rPr lang="en-US" smtClean="0"/>
            <a:t>Address privacy concerns through transparency</a:t>
          </a:r>
          <a:endParaRPr lang="en-US"/>
        </a:p>
      </dgm:t>
    </dgm:pt>
    <dgm:pt modelId="{94F6AE48-2D6A-49E0-939B-9DFEE82C8469}" type="parTrans" cxnId="{BEEC9081-B606-479F-A71D-EE070844A26E}">
      <dgm:prSet/>
      <dgm:spPr/>
      <dgm:t>
        <a:bodyPr/>
        <a:lstStyle/>
        <a:p>
          <a:endParaRPr lang="en-US"/>
        </a:p>
      </dgm:t>
    </dgm:pt>
    <dgm:pt modelId="{13CBD3EA-A77C-4D57-9D71-57C14742E9AC}" type="sibTrans" cxnId="{BEEC9081-B606-479F-A71D-EE070844A26E}">
      <dgm:prSet/>
      <dgm:spPr/>
      <dgm:t>
        <a:bodyPr/>
        <a:lstStyle/>
        <a:p>
          <a:endParaRPr lang="en-US"/>
        </a:p>
      </dgm:t>
    </dgm:pt>
    <dgm:pt modelId="{5C89CAFF-207B-485C-B780-C75895056944}">
      <dgm:prSet/>
      <dgm:spPr/>
      <dgm:t>
        <a:bodyPr/>
        <a:lstStyle/>
        <a:p>
          <a:pPr rtl="0"/>
          <a:r>
            <a:rPr lang="en-US" smtClean="0"/>
            <a:t>Encourage diverse content consumption</a:t>
          </a:r>
          <a:endParaRPr lang="en-US"/>
        </a:p>
      </dgm:t>
    </dgm:pt>
    <dgm:pt modelId="{29777A9A-D80E-4F16-82BB-A1A8C9C1878D}" type="parTrans" cxnId="{AF713A53-7869-4317-99E5-26818AF6D8D9}">
      <dgm:prSet/>
      <dgm:spPr/>
      <dgm:t>
        <a:bodyPr/>
        <a:lstStyle/>
        <a:p>
          <a:endParaRPr lang="en-US"/>
        </a:p>
      </dgm:t>
    </dgm:pt>
    <dgm:pt modelId="{3CFC3615-F343-4897-8D91-D6D7F43736BE}" type="sibTrans" cxnId="{AF713A53-7869-4317-99E5-26818AF6D8D9}">
      <dgm:prSet/>
      <dgm:spPr/>
      <dgm:t>
        <a:bodyPr/>
        <a:lstStyle/>
        <a:p>
          <a:endParaRPr lang="en-US"/>
        </a:p>
      </dgm:t>
    </dgm:pt>
    <dgm:pt modelId="{FDF80A48-4E57-474E-9676-EE6EB09AF038}">
      <dgm:prSet/>
      <dgm:spPr/>
      <dgm:t>
        <a:bodyPr/>
        <a:lstStyle/>
        <a:p>
          <a:pPr rtl="0"/>
          <a:r>
            <a:rPr lang="en-US" dirty="0" smtClean="0"/>
            <a:t>Support mental health awareness in digital literacy</a:t>
          </a:r>
          <a:endParaRPr lang="en-US" dirty="0"/>
        </a:p>
      </dgm:t>
    </dgm:pt>
    <dgm:pt modelId="{93CC5BB1-6B73-4812-94AE-FF67AD2E1C86}" type="parTrans" cxnId="{897CBB02-C610-4118-A3ED-3EB42803DA6A}">
      <dgm:prSet/>
      <dgm:spPr/>
      <dgm:t>
        <a:bodyPr/>
        <a:lstStyle/>
        <a:p>
          <a:endParaRPr lang="en-US"/>
        </a:p>
      </dgm:t>
    </dgm:pt>
    <dgm:pt modelId="{82758C9D-32D1-4CAB-8512-033A0D00A85B}" type="sibTrans" cxnId="{897CBB02-C610-4118-A3ED-3EB42803DA6A}">
      <dgm:prSet/>
      <dgm:spPr/>
      <dgm:t>
        <a:bodyPr/>
        <a:lstStyle/>
        <a:p>
          <a:endParaRPr lang="en-US"/>
        </a:p>
      </dgm:t>
    </dgm:pt>
    <dgm:pt modelId="{FBD63AA2-3E02-4B44-B690-7195878F29D6}" type="pres">
      <dgm:prSet presAssocID="{B7F4C36A-C7DD-47E3-8441-91F3A8D05DF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5D0A80-8920-4B5A-9D17-9E22603211C7}" type="pres">
      <dgm:prSet presAssocID="{8E9E122A-EF98-46E7-8183-EE338B9E8C1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DD6104-01A7-4C4C-B48A-0C0402761A18}" type="pres">
      <dgm:prSet presAssocID="{DDC58B7B-0BFE-480C-9CF5-A3D40D16B576}" presName="sibTrans" presStyleLbl="sibTrans2D1" presStyleIdx="0" presStyleCnt="4"/>
      <dgm:spPr/>
      <dgm:t>
        <a:bodyPr/>
        <a:lstStyle/>
        <a:p>
          <a:endParaRPr lang="en-US"/>
        </a:p>
      </dgm:t>
    </dgm:pt>
    <dgm:pt modelId="{7F5894B1-9E3E-4EA0-B26D-12CCE4908F35}" type="pres">
      <dgm:prSet presAssocID="{DDC58B7B-0BFE-480C-9CF5-A3D40D16B576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1CD9DE4C-55BD-424B-9FD3-3DB5A46052C3}" type="pres">
      <dgm:prSet presAssocID="{E6F39ECB-2CDC-4751-A9E5-CA9DB17749B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444BF-9F8F-4173-828C-6FA9677B5D82}" type="pres">
      <dgm:prSet presAssocID="{B5813B0A-EE2F-4AFB-A8F0-B10D3FF7D40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E14C51A-F137-438E-BB6E-494F238C0E5B}" type="pres">
      <dgm:prSet presAssocID="{B5813B0A-EE2F-4AFB-A8F0-B10D3FF7D40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0C409D67-3001-4AD4-90AE-A320E4E2E065}" type="pres">
      <dgm:prSet presAssocID="{6BF2C657-728C-4EDC-B100-294C313604A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7C256-93A0-4A15-A8B2-DAB20E1C4105}" type="pres">
      <dgm:prSet presAssocID="{13CBD3EA-A77C-4D57-9D71-57C14742E9AC}" presName="sibTrans" presStyleLbl="sibTrans2D1" presStyleIdx="2" presStyleCnt="4"/>
      <dgm:spPr/>
      <dgm:t>
        <a:bodyPr/>
        <a:lstStyle/>
        <a:p>
          <a:endParaRPr lang="en-US"/>
        </a:p>
      </dgm:t>
    </dgm:pt>
    <dgm:pt modelId="{B4E067D8-EA6F-43CC-BE2E-1CFCA2DC4BB5}" type="pres">
      <dgm:prSet presAssocID="{13CBD3EA-A77C-4D57-9D71-57C14742E9AC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36775686-74E2-47E8-9B44-AC4AF1B477AD}" type="pres">
      <dgm:prSet presAssocID="{5C89CAFF-207B-485C-B780-C7589505694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5A3A03-F02D-4CD6-B27A-58D50B16663C}" type="pres">
      <dgm:prSet presAssocID="{3CFC3615-F343-4897-8D91-D6D7F43736BE}" presName="sibTrans" presStyleLbl="sibTrans2D1" presStyleIdx="3" presStyleCnt="4"/>
      <dgm:spPr/>
      <dgm:t>
        <a:bodyPr/>
        <a:lstStyle/>
        <a:p>
          <a:endParaRPr lang="en-US"/>
        </a:p>
      </dgm:t>
    </dgm:pt>
    <dgm:pt modelId="{3B810289-94B9-41C8-B6F5-C3001DF38CD0}" type="pres">
      <dgm:prSet presAssocID="{3CFC3615-F343-4897-8D91-D6D7F43736BE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869015B0-E5BE-4662-96D5-7713CB21F96A}" type="pres">
      <dgm:prSet presAssocID="{FDF80A48-4E57-474E-9676-EE6EB09AF03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EB831C-ABA4-4026-AFD2-A6C0C7150F01}" type="presOf" srcId="{8E9E122A-EF98-46E7-8183-EE338B9E8C14}" destId="{795D0A80-8920-4B5A-9D17-9E22603211C7}" srcOrd="0" destOrd="0" presId="urn:microsoft.com/office/officeart/2005/8/layout/process1"/>
    <dgm:cxn modelId="{AC1D8367-BDA4-4A94-B3F4-D819D3D4A0B9}" type="presOf" srcId="{B5813B0A-EE2F-4AFB-A8F0-B10D3FF7D404}" destId="{BE14C51A-F137-438E-BB6E-494F238C0E5B}" srcOrd="1" destOrd="0" presId="urn:microsoft.com/office/officeart/2005/8/layout/process1"/>
    <dgm:cxn modelId="{4544AA3E-23E2-4968-8655-CF181C6A7C58}" type="presOf" srcId="{6BF2C657-728C-4EDC-B100-294C313604AD}" destId="{0C409D67-3001-4AD4-90AE-A320E4E2E065}" srcOrd="0" destOrd="0" presId="urn:microsoft.com/office/officeart/2005/8/layout/process1"/>
    <dgm:cxn modelId="{FC3ACD2E-3B50-4329-AC0A-E3E9AFAB8506}" type="presOf" srcId="{3CFC3615-F343-4897-8D91-D6D7F43736BE}" destId="{3B810289-94B9-41C8-B6F5-C3001DF38CD0}" srcOrd="1" destOrd="0" presId="urn:microsoft.com/office/officeart/2005/8/layout/process1"/>
    <dgm:cxn modelId="{F85779F6-B9F2-4A70-99AD-C9BD17C1EC78}" type="presOf" srcId="{5C89CAFF-207B-485C-B780-C75895056944}" destId="{36775686-74E2-47E8-9B44-AC4AF1B477AD}" srcOrd="0" destOrd="0" presId="urn:microsoft.com/office/officeart/2005/8/layout/process1"/>
    <dgm:cxn modelId="{C40A8FB8-0D6B-4AB9-BC24-53FC6EC88E4D}" type="presOf" srcId="{DDC58B7B-0BFE-480C-9CF5-A3D40D16B576}" destId="{7FDD6104-01A7-4C4C-B48A-0C0402761A18}" srcOrd="0" destOrd="0" presId="urn:microsoft.com/office/officeart/2005/8/layout/process1"/>
    <dgm:cxn modelId="{7D1659ED-DB69-4A9B-9A8C-1D0BFC8FADB6}" type="presOf" srcId="{E6F39ECB-2CDC-4751-A9E5-CA9DB17749B9}" destId="{1CD9DE4C-55BD-424B-9FD3-3DB5A46052C3}" srcOrd="0" destOrd="0" presId="urn:microsoft.com/office/officeart/2005/8/layout/process1"/>
    <dgm:cxn modelId="{AF713A53-7869-4317-99E5-26818AF6D8D9}" srcId="{B7F4C36A-C7DD-47E3-8441-91F3A8D05DF8}" destId="{5C89CAFF-207B-485C-B780-C75895056944}" srcOrd="3" destOrd="0" parTransId="{29777A9A-D80E-4F16-82BB-A1A8C9C1878D}" sibTransId="{3CFC3615-F343-4897-8D91-D6D7F43736BE}"/>
    <dgm:cxn modelId="{601A7EC5-B3B8-429F-ACCE-E670EEA130E2}" type="presOf" srcId="{DDC58B7B-0BFE-480C-9CF5-A3D40D16B576}" destId="{7F5894B1-9E3E-4EA0-B26D-12CCE4908F35}" srcOrd="1" destOrd="0" presId="urn:microsoft.com/office/officeart/2005/8/layout/process1"/>
    <dgm:cxn modelId="{AEE745EA-7F39-4E0C-BFA6-E41170C19A50}" type="presOf" srcId="{3CFC3615-F343-4897-8D91-D6D7F43736BE}" destId="{D55A3A03-F02D-4CD6-B27A-58D50B16663C}" srcOrd="0" destOrd="0" presId="urn:microsoft.com/office/officeart/2005/8/layout/process1"/>
    <dgm:cxn modelId="{897CBB02-C610-4118-A3ED-3EB42803DA6A}" srcId="{B7F4C36A-C7DD-47E3-8441-91F3A8D05DF8}" destId="{FDF80A48-4E57-474E-9676-EE6EB09AF038}" srcOrd="4" destOrd="0" parTransId="{93CC5BB1-6B73-4812-94AE-FF67AD2E1C86}" sibTransId="{82758C9D-32D1-4CAB-8512-033A0D00A85B}"/>
    <dgm:cxn modelId="{9A956CB7-72B3-46DC-811A-C13633B8C503}" type="presOf" srcId="{B7F4C36A-C7DD-47E3-8441-91F3A8D05DF8}" destId="{FBD63AA2-3E02-4B44-B690-7195878F29D6}" srcOrd="0" destOrd="0" presId="urn:microsoft.com/office/officeart/2005/8/layout/process1"/>
    <dgm:cxn modelId="{1DC7859C-0D19-4310-A871-DA776F11F327}" type="presOf" srcId="{FDF80A48-4E57-474E-9676-EE6EB09AF038}" destId="{869015B0-E5BE-4662-96D5-7713CB21F96A}" srcOrd="0" destOrd="0" presId="urn:microsoft.com/office/officeart/2005/8/layout/process1"/>
    <dgm:cxn modelId="{F55DE609-0D56-4918-A39F-05DF9693E48C}" type="presOf" srcId="{B5813B0A-EE2F-4AFB-A8F0-B10D3FF7D404}" destId="{358444BF-9F8F-4173-828C-6FA9677B5D82}" srcOrd="0" destOrd="0" presId="urn:microsoft.com/office/officeart/2005/8/layout/process1"/>
    <dgm:cxn modelId="{468ACA5E-8037-4F4E-87ED-CDD0995F5A00}" type="presOf" srcId="{13CBD3EA-A77C-4D57-9D71-57C14742E9AC}" destId="{B4E067D8-EA6F-43CC-BE2E-1CFCA2DC4BB5}" srcOrd="1" destOrd="0" presId="urn:microsoft.com/office/officeart/2005/8/layout/process1"/>
    <dgm:cxn modelId="{7F04585D-8FFC-41D0-A64E-52374C13F4C1}" srcId="{B7F4C36A-C7DD-47E3-8441-91F3A8D05DF8}" destId="{E6F39ECB-2CDC-4751-A9E5-CA9DB17749B9}" srcOrd="1" destOrd="0" parTransId="{0E88334B-87A3-4544-AAA2-38BD814D8C01}" sibTransId="{B5813B0A-EE2F-4AFB-A8F0-B10D3FF7D404}"/>
    <dgm:cxn modelId="{EDDB6891-99D5-4578-8502-5B6A74A9257D}" type="presOf" srcId="{13CBD3EA-A77C-4D57-9D71-57C14742E9AC}" destId="{8377C256-93A0-4A15-A8B2-DAB20E1C4105}" srcOrd="0" destOrd="0" presId="urn:microsoft.com/office/officeart/2005/8/layout/process1"/>
    <dgm:cxn modelId="{B34C2EE2-BAC8-40F7-9EEF-B30F60C4D8B5}" srcId="{B7F4C36A-C7DD-47E3-8441-91F3A8D05DF8}" destId="{8E9E122A-EF98-46E7-8183-EE338B9E8C14}" srcOrd="0" destOrd="0" parTransId="{B5361562-1665-4053-9FA2-6F1EFE3FCF65}" sibTransId="{DDC58B7B-0BFE-480C-9CF5-A3D40D16B576}"/>
    <dgm:cxn modelId="{BEEC9081-B606-479F-A71D-EE070844A26E}" srcId="{B7F4C36A-C7DD-47E3-8441-91F3A8D05DF8}" destId="{6BF2C657-728C-4EDC-B100-294C313604AD}" srcOrd="2" destOrd="0" parTransId="{94F6AE48-2D6A-49E0-939B-9DFEE82C8469}" sibTransId="{13CBD3EA-A77C-4D57-9D71-57C14742E9AC}"/>
    <dgm:cxn modelId="{A11A3197-678E-4506-A7FE-35CD78DCEB36}" type="presParOf" srcId="{FBD63AA2-3E02-4B44-B690-7195878F29D6}" destId="{795D0A80-8920-4B5A-9D17-9E22603211C7}" srcOrd="0" destOrd="0" presId="urn:microsoft.com/office/officeart/2005/8/layout/process1"/>
    <dgm:cxn modelId="{B6965FED-C2C6-4D24-AB0F-C915474C1B0F}" type="presParOf" srcId="{FBD63AA2-3E02-4B44-B690-7195878F29D6}" destId="{7FDD6104-01A7-4C4C-B48A-0C0402761A18}" srcOrd="1" destOrd="0" presId="urn:microsoft.com/office/officeart/2005/8/layout/process1"/>
    <dgm:cxn modelId="{B35B23BB-AE27-4117-BC9C-148394B80712}" type="presParOf" srcId="{7FDD6104-01A7-4C4C-B48A-0C0402761A18}" destId="{7F5894B1-9E3E-4EA0-B26D-12CCE4908F35}" srcOrd="0" destOrd="0" presId="urn:microsoft.com/office/officeart/2005/8/layout/process1"/>
    <dgm:cxn modelId="{813DE696-7B93-4FFE-97B2-0AC341B4429E}" type="presParOf" srcId="{FBD63AA2-3E02-4B44-B690-7195878F29D6}" destId="{1CD9DE4C-55BD-424B-9FD3-3DB5A46052C3}" srcOrd="2" destOrd="0" presId="urn:microsoft.com/office/officeart/2005/8/layout/process1"/>
    <dgm:cxn modelId="{2308E61E-7F9B-4ED6-AE1B-20573F6CABF7}" type="presParOf" srcId="{FBD63AA2-3E02-4B44-B690-7195878F29D6}" destId="{358444BF-9F8F-4173-828C-6FA9677B5D82}" srcOrd="3" destOrd="0" presId="urn:microsoft.com/office/officeart/2005/8/layout/process1"/>
    <dgm:cxn modelId="{B6C87215-17C7-4DC1-B5F4-E42464F18A68}" type="presParOf" srcId="{358444BF-9F8F-4173-828C-6FA9677B5D82}" destId="{BE14C51A-F137-438E-BB6E-494F238C0E5B}" srcOrd="0" destOrd="0" presId="urn:microsoft.com/office/officeart/2005/8/layout/process1"/>
    <dgm:cxn modelId="{B519A283-299D-4F80-B12E-D4CE34C22F8C}" type="presParOf" srcId="{FBD63AA2-3E02-4B44-B690-7195878F29D6}" destId="{0C409D67-3001-4AD4-90AE-A320E4E2E065}" srcOrd="4" destOrd="0" presId="urn:microsoft.com/office/officeart/2005/8/layout/process1"/>
    <dgm:cxn modelId="{7C869E22-6730-40FD-B289-1C9B46F7AD1D}" type="presParOf" srcId="{FBD63AA2-3E02-4B44-B690-7195878F29D6}" destId="{8377C256-93A0-4A15-A8B2-DAB20E1C4105}" srcOrd="5" destOrd="0" presId="urn:microsoft.com/office/officeart/2005/8/layout/process1"/>
    <dgm:cxn modelId="{816A1E91-804A-44C9-B8E6-F2D7E55C5397}" type="presParOf" srcId="{8377C256-93A0-4A15-A8B2-DAB20E1C4105}" destId="{B4E067D8-EA6F-43CC-BE2E-1CFCA2DC4BB5}" srcOrd="0" destOrd="0" presId="urn:microsoft.com/office/officeart/2005/8/layout/process1"/>
    <dgm:cxn modelId="{0C6E071D-7FEC-42F8-9634-3C03F8EEACBD}" type="presParOf" srcId="{FBD63AA2-3E02-4B44-B690-7195878F29D6}" destId="{36775686-74E2-47E8-9B44-AC4AF1B477AD}" srcOrd="6" destOrd="0" presId="urn:microsoft.com/office/officeart/2005/8/layout/process1"/>
    <dgm:cxn modelId="{C2BB5191-3905-455A-9EE1-2BB7BD0ED164}" type="presParOf" srcId="{FBD63AA2-3E02-4B44-B690-7195878F29D6}" destId="{D55A3A03-F02D-4CD6-B27A-58D50B16663C}" srcOrd="7" destOrd="0" presId="urn:microsoft.com/office/officeart/2005/8/layout/process1"/>
    <dgm:cxn modelId="{F30202FE-9D3D-4513-90C9-AC88226E5D00}" type="presParOf" srcId="{D55A3A03-F02D-4CD6-B27A-58D50B16663C}" destId="{3B810289-94B9-41C8-B6F5-C3001DF38CD0}" srcOrd="0" destOrd="0" presId="urn:microsoft.com/office/officeart/2005/8/layout/process1"/>
    <dgm:cxn modelId="{DFE8E540-220F-4C1A-ACF6-8A3B59A57312}" type="presParOf" srcId="{FBD63AA2-3E02-4B44-B690-7195878F29D6}" destId="{869015B0-E5BE-4662-96D5-7713CB21F96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6D027-F643-4E8D-A28E-1534D3500415}">
      <dsp:nvSpPr>
        <dsp:cNvPr id="0" name=""/>
        <dsp:cNvSpPr/>
      </dsp:nvSpPr>
      <dsp:spPr>
        <a:xfrm>
          <a:off x="0" y="1029987"/>
          <a:ext cx="3143249" cy="1885949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Social media = online communication + sharing platform</a:t>
          </a:r>
          <a:endParaRPr lang="en-US" sz="2900" kern="1200" dirty="0"/>
        </a:p>
      </dsp:txBody>
      <dsp:txXfrm>
        <a:off x="0" y="1029987"/>
        <a:ext cx="3143249" cy="1885949"/>
      </dsp:txXfrm>
    </dsp:sp>
    <dsp:sp modelId="{44BB2F03-C1D0-4012-8BDD-DE771A5C5410}">
      <dsp:nvSpPr>
        <dsp:cNvPr id="0" name=""/>
        <dsp:cNvSpPr/>
      </dsp:nvSpPr>
      <dsp:spPr>
        <a:xfrm>
          <a:off x="3457574" y="1029987"/>
          <a:ext cx="3143249" cy="1885949"/>
        </a:xfrm>
        <a:prstGeom prst="rect">
          <a:avLst/>
        </a:prstGeom>
        <a:solidFill>
          <a:schemeClr val="accent5">
            <a:shade val="80000"/>
            <a:hueOff val="102610"/>
            <a:satOff val="-1119"/>
            <a:lumOff val="1278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Enables instant global connection</a:t>
          </a:r>
          <a:endParaRPr lang="en-US" sz="2900" kern="1200" dirty="0"/>
        </a:p>
      </dsp:txBody>
      <dsp:txXfrm>
        <a:off x="3457574" y="1029987"/>
        <a:ext cx="3143249" cy="1885949"/>
      </dsp:txXfrm>
    </dsp:sp>
    <dsp:sp modelId="{5AFDFE5E-F152-419B-A609-B684C3B47C8F}">
      <dsp:nvSpPr>
        <dsp:cNvPr id="0" name=""/>
        <dsp:cNvSpPr/>
      </dsp:nvSpPr>
      <dsp:spPr>
        <a:xfrm>
          <a:off x="6915149" y="1029987"/>
          <a:ext cx="3143249" cy="1885949"/>
        </a:xfrm>
        <a:prstGeom prst="rect">
          <a:avLst/>
        </a:prstGeom>
        <a:solidFill>
          <a:schemeClr val="accent5">
            <a:shade val="80000"/>
            <a:hueOff val="205221"/>
            <a:satOff val="-2238"/>
            <a:lumOff val="2557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Plays a major role in shaping behavior and lifestyle</a:t>
          </a:r>
          <a:endParaRPr lang="en-US" sz="2900" kern="1200" dirty="0"/>
        </a:p>
      </dsp:txBody>
      <dsp:txXfrm>
        <a:off x="6915149" y="1029987"/>
        <a:ext cx="3143249" cy="18859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E3A04-C095-4C03-87AC-36981A65BC75}">
      <dsp:nvSpPr>
        <dsp:cNvPr id="0" name=""/>
        <dsp:cNvSpPr/>
      </dsp:nvSpPr>
      <dsp:spPr>
        <a:xfrm rot="10800000">
          <a:off x="2055348" y="2420"/>
          <a:ext cx="7406053" cy="75965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987" tIns="99060" rIns="184912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600" kern="1200" smtClean="0"/>
            <a:t>Social media impact is multi-dimensional</a:t>
          </a:r>
          <a:endParaRPr lang="en-US" sz="2600" kern="1200"/>
        </a:p>
      </dsp:txBody>
      <dsp:txXfrm rot="10800000">
        <a:off x="2245261" y="2420"/>
        <a:ext cx="7216140" cy="759654"/>
      </dsp:txXfrm>
    </dsp:sp>
    <dsp:sp modelId="{E2ECA589-89DD-43CA-909D-2AB46AC284C2}">
      <dsp:nvSpPr>
        <dsp:cNvPr id="0" name=""/>
        <dsp:cNvSpPr/>
      </dsp:nvSpPr>
      <dsp:spPr>
        <a:xfrm>
          <a:off x="1675520" y="2420"/>
          <a:ext cx="759654" cy="75965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F2517-F0F3-4EFE-9DF4-6523DEA34C43}">
      <dsp:nvSpPr>
        <dsp:cNvPr id="0" name=""/>
        <dsp:cNvSpPr/>
      </dsp:nvSpPr>
      <dsp:spPr>
        <a:xfrm rot="10800000">
          <a:off x="2055348" y="988837"/>
          <a:ext cx="7406053" cy="75965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987" tIns="99060" rIns="184912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User behavior determines experience quality</a:t>
          </a:r>
          <a:endParaRPr lang="en-US" sz="2600" kern="1200"/>
        </a:p>
      </dsp:txBody>
      <dsp:txXfrm rot="10800000">
        <a:off x="2245261" y="988837"/>
        <a:ext cx="7216140" cy="759654"/>
      </dsp:txXfrm>
    </dsp:sp>
    <dsp:sp modelId="{ED8B10A2-3CE9-4146-BCBA-852EF6943D7E}">
      <dsp:nvSpPr>
        <dsp:cNvPr id="0" name=""/>
        <dsp:cNvSpPr/>
      </dsp:nvSpPr>
      <dsp:spPr>
        <a:xfrm>
          <a:off x="1675520" y="988837"/>
          <a:ext cx="759654" cy="75965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187D3-7606-455C-8629-6ED39AFCDC96}">
      <dsp:nvSpPr>
        <dsp:cNvPr id="0" name=""/>
        <dsp:cNvSpPr/>
      </dsp:nvSpPr>
      <dsp:spPr>
        <a:xfrm rot="10800000">
          <a:off x="2055348" y="1975254"/>
          <a:ext cx="7406053" cy="75965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987" tIns="99060" rIns="184912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Balanced approach yields positive outcomes</a:t>
          </a:r>
          <a:endParaRPr lang="en-US" sz="2600" kern="1200"/>
        </a:p>
      </dsp:txBody>
      <dsp:txXfrm rot="10800000">
        <a:off x="2245261" y="1975254"/>
        <a:ext cx="7216140" cy="759654"/>
      </dsp:txXfrm>
    </dsp:sp>
    <dsp:sp modelId="{E6706802-20DF-4481-9792-1C639B6E617E}">
      <dsp:nvSpPr>
        <dsp:cNvPr id="0" name=""/>
        <dsp:cNvSpPr/>
      </dsp:nvSpPr>
      <dsp:spPr>
        <a:xfrm>
          <a:off x="1675520" y="1975254"/>
          <a:ext cx="759654" cy="75965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888B1C-170D-4F86-A85E-F3B505B56061}">
      <dsp:nvSpPr>
        <dsp:cNvPr id="0" name=""/>
        <dsp:cNvSpPr/>
      </dsp:nvSpPr>
      <dsp:spPr>
        <a:xfrm rot="10800000">
          <a:off x="2055348" y="2961671"/>
          <a:ext cx="7406053" cy="75965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987" tIns="99060" rIns="184912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Continuous adaptation needed for healthy usage</a:t>
          </a:r>
          <a:endParaRPr lang="en-US" sz="2600" kern="1200"/>
        </a:p>
      </dsp:txBody>
      <dsp:txXfrm rot="10800000">
        <a:off x="2245261" y="2961671"/>
        <a:ext cx="7216140" cy="759654"/>
      </dsp:txXfrm>
    </dsp:sp>
    <dsp:sp modelId="{574BEABA-0C23-4B8C-B6A9-DF5EF5BF70A4}">
      <dsp:nvSpPr>
        <dsp:cNvPr id="0" name=""/>
        <dsp:cNvSpPr/>
      </dsp:nvSpPr>
      <dsp:spPr>
        <a:xfrm>
          <a:off x="1675520" y="2961671"/>
          <a:ext cx="759654" cy="75965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B41623-DA31-4C4A-9FD3-8AEF527C9075}">
      <dsp:nvSpPr>
        <dsp:cNvPr id="0" name=""/>
        <dsp:cNvSpPr/>
      </dsp:nvSpPr>
      <dsp:spPr>
        <a:xfrm rot="10800000">
          <a:off x="2055348" y="3948088"/>
          <a:ext cx="7406053" cy="75965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987" tIns="99060" rIns="184912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Data-driven insights guide better practices</a:t>
          </a:r>
          <a:endParaRPr lang="en-US" sz="2600" kern="1200"/>
        </a:p>
      </dsp:txBody>
      <dsp:txXfrm rot="10800000">
        <a:off x="2245261" y="3948088"/>
        <a:ext cx="7216140" cy="759654"/>
      </dsp:txXfrm>
    </dsp:sp>
    <dsp:sp modelId="{D4517B39-3B3D-459F-B144-74BBC1EDAA63}">
      <dsp:nvSpPr>
        <dsp:cNvPr id="0" name=""/>
        <dsp:cNvSpPr/>
      </dsp:nvSpPr>
      <dsp:spPr>
        <a:xfrm>
          <a:off x="1675520" y="3948088"/>
          <a:ext cx="759654" cy="75965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0A30DF-10B8-4702-89D7-9530E2E8B6FD}">
      <dsp:nvSpPr>
        <dsp:cNvPr id="0" name=""/>
        <dsp:cNvSpPr/>
      </dsp:nvSpPr>
      <dsp:spPr>
        <a:xfrm>
          <a:off x="0" y="2"/>
          <a:ext cx="3801649" cy="10403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76% of respondents are under 20 years old</a:t>
          </a:r>
          <a:endParaRPr lang="en-US" sz="2200" kern="1200" dirty="0"/>
        </a:p>
      </dsp:txBody>
      <dsp:txXfrm>
        <a:off x="50785" y="50787"/>
        <a:ext cx="3700079" cy="938767"/>
      </dsp:txXfrm>
    </dsp:sp>
    <dsp:sp modelId="{EB176351-006A-48B4-963C-078888FBC7AF}">
      <dsp:nvSpPr>
        <dsp:cNvPr id="0" name=""/>
        <dsp:cNvSpPr/>
      </dsp:nvSpPr>
      <dsp:spPr>
        <a:xfrm>
          <a:off x="0" y="1103699"/>
          <a:ext cx="3801649" cy="875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Gender split: 67% Male, 33% Female</a:t>
          </a:r>
          <a:endParaRPr lang="en-US" sz="2200" kern="1200" dirty="0"/>
        </a:p>
      </dsp:txBody>
      <dsp:txXfrm>
        <a:off x="42722" y="1146421"/>
        <a:ext cx="3716205" cy="789716"/>
      </dsp:txXfrm>
    </dsp:sp>
    <dsp:sp modelId="{A2D95A4E-512A-4729-A3DF-7287C283E7B0}">
      <dsp:nvSpPr>
        <dsp:cNvPr id="0" name=""/>
        <dsp:cNvSpPr/>
      </dsp:nvSpPr>
      <dsp:spPr>
        <a:xfrm>
          <a:off x="0" y="2042219"/>
          <a:ext cx="3801649" cy="875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Education: 75% Intermediate level, 16% Bachelor's degree</a:t>
          </a:r>
          <a:endParaRPr lang="en-US" sz="2200" kern="1200"/>
        </a:p>
      </dsp:txBody>
      <dsp:txXfrm>
        <a:off x="42722" y="2084941"/>
        <a:ext cx="3716205" cy="789716"/>
      </dsp:txXfrm>
    </dsp:sp>
    <dsp:sp modelId="{E9ED4EB4-5386-4D33-AF14-84D9C5F9B68E}">
      <dsp:nvSpPr>
        <dsp:cNvPr id="0" name=""/>
        <dsp:cNvSpPr/>
      </dsp:nvSpPr>
      <dsp:spPr>
        <a:xfrm>
          <a:off x="0" y="2980739"/>
          <a:ext cx="3801649" cy="875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Diverse occupations: Students, Professionals, Homemakers</a:t>
          </a:r>
          <a:endParaRPr lang="en-US" sz="2200" kern="1200" dirty="0"/>
        </a:p>
      </dsp:txBody>
      <dsp:txXfrm>
        <a:off x="42722" y="3023461"/>
        <a:ext cx="3716205" cy="789716"/>
      </dsp:txXfrm>
    </dsp:sp>
    <dsp:sp modelId="{3CC195FB-4851-4E22-9A83-6D1A4253ACED}">
      <dsp:nvSpPr>
        <dsp:cNvPr id="0" name=""/>
        <dsp:cNvSpPr/>
      </dsp:nvSpPr>
      <dsp:spPr>
        <a:xfrm>
          <a:off x="0" y="3919259"/>
          <a:ext cx="3801649" cy="875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Representative sample across age groups 13-50+</a:t>
          </a:r>
          <a:endParaRPr lang="en-US" sz="2200" kern="1200"/>
        </a:p>
      </dsp:txBody>
      <dsp:txXfrm>
        <a:off x="42722" y="3961981"/>
        <a:ext cx="3716205" cy="789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9187C-A0C6-4D59-8BB2-9BE1C93DFCB5}">
      <dsp:nvSpPr>
        <dsp:cNvPr id="0" name=""/>
        <dsp:cNvSpPr/>
      </dsp:nvSpPr>
      <dsp:spPr>
        <a:xfrm>
          <a:off x="0" y="50073"/>
          <a:ext cx="4868092" cy="4868092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2AF52F-9A6E-4081-BECB-EA52EB165DEA}">
      <dsp:nvSpPr>
        <dsp:cNvPr id="0" name=""/>
        <dsp:cNvSpPr/>
      </dsp:nvSpPr>
      <dsp:spPr>
        <a:xfrm>
          <a:off x="462468" y="512542"/>
          <a:ext cx="1898555" cy="18985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Instagram dominates among younger users (under 20)</a:t>
          </a:r>
          <a:endParaRPr lang="en-US" sz="1900" kern="1200"/>
        </a:p>
      </dsp:txBody>
      <dsp:txXfrm>
        <a:off x="555148" y="605222"/>
        <a:ext cx="1713195" cy="1713195"/>
      </dsp:txXfrm>
    </dsp:sp>
    <dsp:sp modelId="{1F6248DA-0D26-45E7-83D9-33EDD43F35D3}">
      <dsp:nvSpPr>
        <dsp:cNvPr id="0" name=""/>
        <dsp:cNvSpPr/>
      </dsp:nvSpPr>
      <dsp:spPr>
        <a:xfrm>
          <a:off x="2507067" y="512542"/>
          <a:ext cx="1898555" cy="18985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WhatsApp preferred for communication across ages</a:t>
          </a:r>
          <a:endParaRPr lang="en-US" sz="1900" kern="1200"/>
        </a:p>
      </dsp:txBody>
      <dsp:txXfrm>
        <a:off x="2599747" y="605222"/>
        <a:ext cx="1713195" cy="1713195"/>
      </dsp:txXfrm>
    </dsp:sp>
    <dsp:sp modelId="{4180EAAB-5BC5-4FB7-A3E5-73E8CA49C94E}">
      <dsp:nvSpPr>
        <dsp:cNvPr id="0" name=""/>
        <dsp:cNvSpPr/>
      </dsp:nvSpPr>
      <dsp:spPr>
        <a:xfrm>
          <a:off x="462468" y="2557140"/>
          <a:ext cx="1898555" cy="18985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Entertainment content: 65% primary preference</a:t>
          </a:r>
          <a:endParaRPr lang="en-US" sz="1900" kern="1200"/>
        </a:p>
      </dsp:txBody>
      <dsp:txXfrm>
        <a:off x="555148" y="2649820"/>
        <a:ext cx="1713195" cy="1713195"/>
      </dsp:txXfrm>
    </dsp:sp>
    <dsp:sp modelId="{FA9653ED-356F-48B6-995E-ADAE5E926082}">
      <dsp:nvSpPr>
        <dsp:cNvPr id="0" name=""/>
        <dsp:cNvSpPr/>
      </dsp:nvSpPr>
      <dsp:spPr>
        <a:xfrm>
          <a:off x="2507067" y="2557140"/>
          <a:ext cx="1898555" cy="18985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Educational content: 20% regular consumption</a:t>
          </a:r>
          <a:endParaRPr lang="en-US" sz="1900" kern="1200" dirty="0"/>
        </a:p>
      </dsp:txBody>
      <dsp:txXfrm>
        <a:off x="2599747" y="2649820"/>
        <a:ext cx="1713195" cy="17131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B0323-6A92-4094-92A8-8656BBB043CE}">
      <dsp:nvSpPr>
        <dsp:cNvPr id="0" name=""/>
        <dsp:cNvSpPr/>
      </dsp:nvSpPr>
      <dsp:spPr>
        <a:xfrm>
          <a:off x="0" y="53571"/>
          <a:ext cx="3939437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Entertainment: Primary driver for 55% of users</a:t>
          </a:r>
          <a:endParaRPr lang="en-US" sz="2100" kern="1200" dirty="0"/>
        </a:p>
      </dsp:txBody>
      <dsp:txXfrm>
        <a:off x="40780" y="94351"/>
        <a:ext cx="3857877" cy="753819"/>
      </dsp:txXfrm>
    </dsp:sp>
    <dsp:sp modelId="{CA4D5E98-A1A7-4A4A-85A0-2908F80078AE}">
      <dsp:nvSpPr>
        <dsp:cNvPr id="0" name=""/>
        <dsp:cNvSpPr/>
      </dsp:nvSpPr>
      <dsp:spPr>
        <a:xfrm>
          <a:off x="0" y="949431"/>
          <a:ext cx="3939437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Stay Updated: Second most common purpose (30%)</a:t>
          </a:r>
          <a:endParaRPr lang="en-US" sz="2100" kern="1200"/>
        </a:p>
      </dsp:txBody>
      <dsp:txXfrm>
        <a:off x="40780" y="990211"/>
        <a:ext cx="3857877" cy="753819"/>
      </dsp:txXfrm>
    </dsp:sp>
    <dsp:sp modelId="{878D30EA-8BA6-4DDA-800C-743AC008192B}">
      <dsp:nvSpPr>
        <dsp:cNvPr id="0" name=""/>
        <dsp:cNvSpPr/>
      </dsp:nvSpPr>
      <dsp:spPr>
        <a:xfrm>
          <a:off x="0" y="1845291"/>
          <a:ext cx="3939437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Networking: Professional &amp; social connections (10%)</a:t>
          </a:r>
          <a:endParaRPr lang="en-US" sz="2100" kern="1200"/>
        </a:p>
      </dsp:txBody>
      <dsp:txXfrm>
        <a:off x="40780" y="1886071"/>
        <a:ext cx="3857877" cy="753819"/>
      </dsp:txXfrm>
    </dsp:sp>
    <dsp:sp modelId="{C7A4F88D-D74A-493A-8524-7EDC719AC03F}">
      <dsp:nvSpPr>
        <dsp:cNvPr id="0" name=""/>
        <dsp:cNvSpPr/>
      </dsp:nvSpPr>
      <dsp:spPr>
        <a:xfrm>
          <a:off x="0" y="2741151"/>
          <a:ext cx="3939437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Time Killing: Passive consumption habit (5%)</a:t>
          </a:r>
          <a:endParaRPr lang="en-US" sz="2100" kern="1200"/>
        </a:p>
      </dsp:txBody>
      <dsp:txXfrm>
        <a:off x="40780" y="2781931"/>
        <a:ext cx="3857877" cy="753819"/>
      </dsp:txXfrm>
    </dsp:sp>
    <dsp:sp modelId="{DAC646F1-25CB-462C-A726-E95A91C53D3C}">
      <dsp:nvSpPr>
        <dsp:cNvPr id="0" name=""/>
        <dsp:cNvSpPr/>
      </dsp:nvSpPr>
      <dsp:spPr>
        <a:xfrm>
          <a:off x="0" y="3637011"/>
          <a:ext cx="3939437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Educational: Intentional learning usage patterns</a:t>
          </a:r>
          <a:endParaRPr lang="en-US" sz="2100" kern="1200"/>
        </a:p>
      </dsp:txBody>
      <dsp:txXfrm>
        <a:off x="40780" y="3677791"/>
        <a:ext cx="3857877" cy="7538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7E8337-8287-4A15-A86B-73D08AE8CFBF}">
      <dsp:nvSpPr>
        <dsp:cNvPr id="0" name=""/>
        <dsp:cNvSpPr/>
      </dsp:nvSpPr>
      <dsp:spPr>
        <a:xfrm>
          <a:off x="0" y="0"/>
          <a:ext cx="4043952" cy="5074919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715338-65AD-45E8-BF34-C810AB19C482}">
      <dsp:nvSpPr>
        <dsp:cNvPr id="0" name=""/>
        <dsp:cNvSpPr/>
      </dsp:nvSpPr>
      <dsp:spPr>
        <a:xfrm>
          <a:off x="2021976" y="507987"/>
          <a:ext cx="2628568" cy="90198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Poor sleep</a:t>
          </a:r>
          <a:endParaRPr lang="en-US" sz="2200" kern="1200"/>
        </a:p>
      </dsp:txBody>
      <dsp:txXfrm>
        <a:off x="2066007" y="552018"/>
        <a:ext cx="2540506" cy="813925"/>
      </dsp:txXfrm>
    </dsp:sp>
    <dsp:sp modelId="{19CAB1CD-9473-45BD-B77F-50A1E2A0C2A0}">
      <dsp:nvSpPr>
        <dsp:cNvPr id="0" name=""/>
        <dsp:cNvSpPr/>
      </dsp:nvSpPr>
      <dsp:spPr>
        <a:xfrm>
          <a:off x="2021976" y="1522723"/>
          <a:ext cx="2628568" cy="90198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Low physical activity</a:t>
          </a:r>
          <a:endParaRPr lang="en-US" sz="2200" kern="1200"/>
        </a:p>
      </dsp:txBody>
      <dsp:txXfrm>
        <a:off x="2066007" y="1566754"/>
        <a:ext cx="2540506" cy="813925"/>
      </dsp:txXfrm>
    </dsp:sp>
    <dsp:sp modelId="{51CB124A-54FA-48DF-A4EF-BB079E29A46B}">
      <dsp:nvSpPr>
        <dsp:cNvPr id="0" name=""/>
        <dsp:cNvSpPr/>
      </dsp:nvSpPr>
      <dsp:spPr>
        <a:xfrm>
          <a:off x="2021976" y="2537459"/>
          <a:ext cx="2628568" cy="90198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Depression &amp; anxiety</a:t>
          </a:r>
          <a:endParaRPr lang="en-US" sz="2200" kern="1200"/>
        </a:p>
      </dsp:txBody>
      <dsp:txXfrm>
        <a:off x="2066007" y="2581490"/>
        <a:ext cx="2540506" cy="813925"/>
      </dsp:txXfrm>
    </dsp:sp>
    <dsp:sp modelId="{714A77AE-7A05-4168-91E9-AACAE0F1761A}">
      <dsp:nvSpPr>
        <dsp:cNvPr id="0" name=""/>
        <dsp:cNvSpPr/>
      </dsp:nvSpPr>
      <dsp:spPr>
        <a:xfrm>
          <a:off x="2021976" y="3552195"/>
          <a:ext cx="2628568" cy="90198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Weight and concentration issues</a:t>
          </a:r>
          <a:endParaRPr lang="en-US" sz="2200" kern="1200"/>
        </a:p>
      </dsp:txBody>
      <dsp:txXfrm>
        <a:off x="2066007" y="3596226"/>
        <a:ext cx="2540506" cy="8139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F00CE-349C-4343-B4C6-F575FE999AF6}">
      <dsp:nvSpPr>
        <dsp:cNvPr id="0" name=""/>
        <dsp:cNvSpPr/>
      </dsp:nvSpPr>
      <dsp:spPr>
        <a:xfrm>
          <a:off x="0" y="554196"/>
          <a:ext cx="6456698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70% express high privacy concerns (8-10/10)</a:t>
          </a:r>
          <a:endParaRPr lang="en-US" sz="2600" kern="1200"/>
        </a:p>
      </dsp:txBody>
      <dsp:txXfrm>
        <a:off x="30442" y="584638"/>
        <a:ext cx="6395814" cy="562726"/>
      </dsp:txXfrm>
    </dsp:sp>
    <dsp:sp modelId="{EDA7A9BC-3373-468A-BE32-F0DAEAC74050}">
      <dsp:nvSpPr>
        <dsp:cNvPr id="0" name=""/>
        <dsp:cNvSpPr/>
      </dsp:nvSpPr>
      <dsp:spPr>
        <a:xfrm>
          <a:off x="0" y="1252686"/>
          <a:ext cx="6456698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Younger users show higher awareness levels</a:t>
          </a:r>
          <a:endParaRPr lang="en-US" sz="2600" kern="1200"/>
        </a:p>
      </dsp:txBody>
      <dsp:txXfrm>
        <a:off x="30442" y="1283128"/>
        <a:ext cx="6395814" cy="562726"/>
      </dsp:txXfrm>
    </dsp:sp>
    <dsp:sp modelId="{C01AC917-8894-452D-B1E2-B5CBDA4948F4}">
      <dsp:nvSpPr>
        <dsp:cNvPr id="0" name=""/>
        <dsp:cNvSpPr/>
      </dsp:nvSpPr>
      <dsp:spPr>
        <a:xfrm>
          <a:off x="0" y="1951176"/>
          <a:ext cx="6456698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Platform trust varies significantly</a:t>
          </a:r>
          <a:endParaRPr lang="en-US" sz="2600" kern="1200"/>
        </a:p>
      </dsp:txBody>
      <dsp:txXfrm>
        <a:off x="30442" y="1981618"/>
        <a:ext cx="6395814" cy="562726"/>
      </dsp:txXfrm>
    </dsp:sp>
    <dsp:sp modelId="{D2668C0F-944C-4006-9812-856229EB4006}">
      <dsp:nvSpPr>
        <dsp:cNvPr id="0" name=""/>
        <dsp:cNvSpPr/>
      </dsp:nvSpPr>
      <dsp:spPr>
        <a:xfrm>
          <a:off x="0" y="2649666"/>
          <a:ext cx="6456698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Data tracking understanding impacts usage</a:t>
          </a:r>
          <a:endParaRPr lang="en-US" sz="2600" kern="1200"/>
        </a:p>
      </dsp:txBody>
      <dsp:txXfrm>
        <a:off x="30442" y="2680108"/>
        <a:ext cx="6395814" cy="562726"/>
      </dsp:txXfrm>
    </dsp:sp>
    <dsp:sp modelId="{087229BD-3D33-46D2-B750-9DA8357E34A4}">
      <dsp:nvSpPr>
        <dsp:cNvPr id="0" name=""/>
        <dsp:cNvSpPr/>
      </dsp:nvSpPr>
      <dsp:spPr>
        <a:xfrm>
          <a:off x="0" y="3348156"/>
          <a:ext cx="6456698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Age influences privacy protection behaviors</a:t>
          </a:r>
          <a:endParaRPr lang="en-US" sz="2600" kern="1200"/>
        </a:p>
      </dsp:txBody>
      <dsp:txXfrm>
        <a:off x="30442" y="3378598"/>
        <a:ext cx="6395814" cy="5627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1083A-DD6B-45AD-8803-07CCAE88ED3A}">
      <dsp:nvSpPr>
        <dsp:cNvPr id="0" name=""/>
        <dsp:cNvSpPr/>
      </dsp:nvSpPr>
      <dsp:spPr>
        <a:xfrm>
          <a:off x="0" y="1590"/>
          <a:ext cx="7352631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Heavy users (6+ hours): Entertainment focus, multiple platforms</a:t>
          </a:r>
          <a:endParaRPr lang="en-US" sz="2700" kern="1200"/>
        </a:p>
      </dsp:txBody>
      <dsp:txXfrm>
        <a:off x="52431" y="54021"/>
        <a:ext cx="7247769" cy="969198"/>
      </dsp:txXfrm>
    </dsp:sp>
    <dsp:sp modelId="{E8A3A564-6A5C-4D35-B594-86D8139D3554}">
      <dsp:nvSpPr>
        <dsp:cNvPr id="0" name=""/>
        <dsp:cNvSpPr/>
      </dsp:nvSpPr>
      <dsp:spPr>
        <a:xfrm>
          <a:off x="0" y="1153410"/>
          <a:ext cx="7352631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Moderate users (2-3 hours): Balanced content consumption</a:t>
          </a:r>
          <a:endParaRPr lang="en-US" sz="2700" kern="1200"/>
        </a:p>
      </dsp:txBody>
      <dsp:txXfrm>
        <a:off x="52431" y="1205841"/>
        <a:ext cx="7247769" cy="969198"/>
      </dsp:txXfrm>
    </dsp:sp>
    <dsp:sp modelId="{1D399A76-FA77-4F44-BD34-B8B278042797}">
      <dsp:nvSpPr>
        <dsp:cNvPr id="0" name=""/>
        <dsp:cNvSpPr/>
      </dsp:nvSpPr>
      <dsp:spPr>
        <a:xfrm>
          <a:off x="0" y="2305230"/>
          <a:ext cx="7352631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Light users (1 hour): Intentional, purpose-driven usage</a:t>
          </a:r>
          <a:endParaRPr lang="en-US" sz="2700" kern="1200"/>
        </a:p>
      </dsp:txBody>
      <dsp:txXfrm>
        <a:off x="52431" y="2357661"/>
        <a:ext cx="7247769" cy="969198"/>
      </dsp:txXfrm>
    </dsp:sp>
    <dsp:sp modelId="{7A802FC3-D51C-402F-8959-F7BE364FCB4B}">
      <dsp:nvSpPr>
        <dsp:cNvPr id="0" name=""/>
        <dsp:cNvSpPr/>
      </dsp:nvSpPr>
      <dsp:spPr>
        <a:xfrm>
          <a:off x="0" y="3457050"/>
          <a:ext cx="7352631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Content-purpose alignment varies by intensity</a:t>
          </a:r>
          <a:endParaRPr lang="en-US" sz="2700" kern="1200" dirty="0"/>
        </a:p>
      </dsp:txBody>
      <dsp:txXfrm>
        <a:off x="52431" y="3509481"/>
        <a:ext cx="7247769" cy="969198"/>
      </dsp:txXfrm>
    </dsp:sp>
    <dsp:sp modelId="{CFEDB83C-44D9-4C56-853F-7E93814F51D1}">
      <dsp:nvSpPr>
        <dsp:cNvPr id="0" name=""/>
        <dsp:cNvSpPr/>
      </dsp:nvSpPr>
      <dsp:spPr>
        <a:xfrm>
          <a:off x="0" y="4608869"/>
          <a:ext cx="7352631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smtClean="0"/>
            <a:t>Platform choice influences usage duration</a:t>
          </a:r>
          <a:endParaRPr lang="en-US" sz="2700" kern="1200"/>
        </a:p>
      </dsp:txBody>
      <dsp:txXfrm>
        <a:off x="52431" y="4661300"/>
        <a:ext cx="7247769" cy="9691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4D398-D2FE-4A4F-9542-7CEF24490E1B}">
      <dsp:nvSpPr>
        <dsp:cNvPr id="0" name=""/>
        <dsp:cNvSpPr/>
      </dsp:nvSpPr>
      <dsp:spPr>
        <a:xfrm>
          <a:off x="0" y="28416"/>
          <a:ext cx="9462333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Under 20: Highest variability, entertainment focus</a:t>
          </a:r>
          <a:endParaRPr lang="en-US" sz="3400" kern="1200"/>
        </a:p>
      </dsp:txBody>
      <dsp:txXfrm>
        <a:off x="39809" y="68225"/>
        <a:ext cx="9382715" cy="735872"/>
      </dsp:txXfrm>
    </dsp:sp>
    <dsp:sp modelId="{AE8EAA96-39E1-4194-B845-4E35AFCB3990}">
      <dsp:nvSpPr>
        <dsp:cNvPr id="0" name=""/>
        <dsp:cNvSpPr/>
      </dsp:nvSpPr>
      <dsp:spPr>
        <a:xfrm>
          <a:off x="0" y="966500"/>
          <a:ext cx="9462333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20-30: More balanced, professional networking</a:t>
          </a:r>
          <a:endParaRPr lang="en-US" sz="3400" kern="1200"/>
        </a:p>
      </dsp:txBody>
      <dsp:txXfrm>
        <a:off x="39809" y="1006309"/>
        <a:ext cx="9382715" cy="735872"/>
      </dsp:txXfrm>
    </dsp:sp>
    <dsp:sp modelId="{8B5ED35F-3220-4134-80CC-4E0C78FCD9AB}">
      <dsp:nvSpPr>
        <dsp:cNvPr id="0" name=""/>
        <dsp:cNvSpPr/>
      </dsp:nvSpPr>
      <dsp:spPr>
        <a:xfrm>
          <a:off x="0" y="1855236"/>
          <a:ext cx="9462333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31-40: Purpose-driven, specific content preferences</a:t>
          </a:r>
          <a:endParaRPr lang="en-US" sz="3400" kern="1200"/>
        </a:p>
      </dsp:txBody>
      <dsp:txXfrm>
        <a:off x="39809" y="1895045"/>
        <a:ext cx="9382715" cy="735872"/>
      </dsp:txXfrm>
    </dsp:sp>
    <dsp:sp modelId="{645F9E09-21D6-48E0-9ECB-10B4F69B7CED}">
      <dsp:nvSpPr>
        <dsp:cNvPr id="0" name=""/>
        <dsp:cNvSpPr/>
      </dsp:nvSpPr>
      <dsp:spPr>
        <a:xfrm>
          <a:off x="0" y="2768646"/>
          <a:ext cx="9462333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41+: Limited platforms, communication primary</a:t>
          </a:r>
          <a:endParaRPr lang="en-US" sz="3400" kern="1200"/>
        </a:p>
      </dsp:txBody>
      <dsp:txXfrm>
        <a:off x="39809" y="2808455"/>
        <a:ext cx="9382715" cy="735872"/>
      </dsp:txXfrm>
    </dsp:sp>
    <dsp:sp modelId="{E74D6909-2C3E-4CB8-B9DD-21C9884FC02F}">
      <dsp:nvSpPr>
        <dsp:cNvPr id="0" name=""/>
        <dsp:cNvSpPr/>
      </dsp:nvSpPr>
      <dsp:spPr>
        <a:xfrm>
          <a:off x="0" y="3682056"/>
          <a:ext cx="9462333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Usage maturity increases with age</a:t>
          </a:r>
          <a:endParaRPr lang="en-US" sz="3400" kern="1200"/>
        </a:p>
      </dsp:txBody>
      <dsp:txXfrm>
        <a:off x="39809" y="3721865"/>
        <a:ext cx="9382715" cy="7358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D0A80-8920-4B5A-9D17-9E22603211C7}">
      <dsp:nvSpPr>
        <dsp:cNvPr id="0" name=""/>
        <dsp:cNvSpPr/>
      </dsp:nvSpPr>
      <dsp:spPr>
        <a:xfrm>
          <a:off x="5357" y="1509970"/>
          <a:ext cx="1660921" cy="1506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Promote educational content for balanced usage</a:t>
          </a:r>
          <a:endParaRPr lang="en-US" sz="1800" kern="1200" dirty="0"/>
        </a:p>
      </dsp:txBody>
      <dsp:txXfrm>
        <a:off x="49467" y="1554080"/>
        <a:ext cx="1572701" cy="1417801"/>
      </dsp:txXfrm>
    </dsp:sp>
    <dsp:sp modelId="{7FDD6104-01A7-4C4C-B48A-0C0402761A18}">
      <dsp:nvSpPr>
        <dsp:cNvPr id="0" name=""/>
        <dsp:cNvSpPr/>
      </dsp:nvSpPr>
      <dsp:spPr>
        <a:xfrm>
          <a:off x="1832371" y="2057027"/>
          <a:ext cx="352115" cy="4119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832371" y="2139409"/>
        <a:ext cx="246481" cy="247144"/>
      </dsp:txXfrm>
    </dsp:sp>
    <dsp:sp modelId="{1CD9DE4C-55BD-424B-9FD3-3DB5A46052C3}">
      <dsp:nvSpPr>
        <dsp:cNvPr id="0" name=""/>
        <dsp:cNvSpPr/>
      </dsp:nvSpPr>
      <dsp:spPr>
        <a:xfrm>
          <a:off x="2330648" y="1509970"/>
          <a:ext cx="1660921" cy="1506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Implement screen time awareness programs</a:t>
          </a:r>
          <a:endParaRPr lang="en-US" sz="1800" kern="1200"/>
        </a:p>
      </dsp:txBody>
      <dsp:txXfrm>
        <a:off x="2374758" y="1554080"/>
        <a:ext cx="1572701" cy="1417801"/>
      </dsp:txXfrm>
    </dsp:sp>
    <dsp:sp modelId="{358444BF-9F8F-4173-828C-6FA9677B5D82}">
      <dsp:nvSpPr>
        <dsp:cNvPr id="0" name=""/>
        <dsp:cNvSpPr/>
      </dsp:nvSpPr>
      <dsp:spPr>
        <a:xfrm>
          <a:off x="4157662" y="2057027"/>
          <a:ext cx="352115" cy="4119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157662" y="2139409"/>
        <a:ext cx="246481" cy="247144"/>
      </dsp:txXfrm>
    </dsp:sp>
    <dsp:sp modelId="{0C409D67-3001-4AD4-90AE-A320E4E2E065}">
      <dsp:nvSpPr>
        <dsp:cNvPr id="0" name=""/>
        <dsp:cNvSpPr/>
      </dsp:nvSpPr>
      <dsp:spPr>
        <a:xfrm>
          <a:off x="4655939" y="1509970"/>
          <a:ext cx="1660921" cy="1506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Address privacy concerns through transparency</a:t>
          </a:r>
          <a:endParaRPr lang="en-US" sz="1800" kern="1200"/>
        </a:p>
      </dsp:txBody>
      <dsp:txXfrm>
        <a:off x="4700049" y="1554080"/>
        <a:ext cx="1572701" cy="1417801"/>
      </dsp:txXfrm>
    </dsp:sp>
    <dsp:sp modelId="{8377C256-93A0-4A15-A8B2-DAB20E1C4105}">
      <dsp:nvSpPr>
        <dsp:cNvPr id="0" name=""/>
        <dsp:cNvSpPr/>
      </dsp:nvSpPr>
      <dsp:spPr>
        <a:xfrm>
          <a:off x="6482953" y="2057027"/>
          <a:ext cx="352115" cy="4119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482953" y="2139409"/>
        <a:ext cx="246481" cy="247144"/>
      </dsp:txXfrm>
    </dsp:sp>
    <dsp:sp modelId="{36775686-74E2-47E8-9B44-AC4AF1B477AD}">
      <dsp:nvSpPr>
        <dsp:cNvPr id="0" name=""/>
        <dsp:cNvSpPr/>
      </dsp:nvSpPr>
      <dsp:spPr>
        <a:xfrm>
          <a:off x="6981229" y="1509970"/>
          <a:ext cx="1660921" cy="1506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Encourage diverse content consumption</a:t>
          </a:r>
          <a:endParaRPr lang="en-US" sz="1800" kern="1200"/>
        </a:p>
      </dsp:txBody>
      <dsp:txXfrm>
        <a:off x="7025339" y="1554080"/>
        <a:ext cx="1572701" cy="1417801"/>
      </dsp:txXfrm>
    </dsp:sp>
    <dsp:sp modelId="{D55A3A03-F02D-4CD6-B27A-58D50B16663C}">
      <dsp:nvSpPr>
        <dsp:cNvPr id="0" name=""/>
        <dsp:cNvSpPr/>
      </dsp:nvSpPr>
      <dsp:spPr>
        <a:xfrm>
          <a:off x="8808243" y="2057027"/>
          <a:ext cx="352115" cy="4119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8808243" y="2139409"/>
        <a:ext cx="246481" cy="247144"/>
      </dsp:txXfrm>
    </dsp:sp>
    <dsp:sp modelId="{869015B0-E5BE-4662-96D5-7713CB21F96A}">
      <dsp:nvSpPr>
        <dsp:cNvPr id="0" name=""/>
        <dsp:cNvSpPr/>
      </dsp:nvSpPr>
      <dsp:spPr>
        <a:xfrm>
          <a:off x="9306520" y="1509970"/>
          <a:ext cx="1660921" cy="1506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Support mental health awareness in digital literacy</a:t>
          </a:r>
          <a:endParaRPr lang="en-US" sz="1800" kern="1200" dirty="0"/>
        </a:p>
      </dsp:txBody>
      <dsp:txXfrm>
        <a:off x="9350630" y="1554080"/>
        <a:ext cx="1572701" cy="14178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55B0F-72EF-4B78-BEE2-316F77C5F6DF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31F20-CB92-4807-ACC2-1AFBB9B37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45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31F20-CB92-4807-ACC2-1AFBB9B370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75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0983"/>
            <a:ext cx="12390120" cy="89785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9332" y="657675"/>
            <a:ext cx="9774029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ln w="0"/>
                <a:solidFill>
                  <a:schemeClr val="bg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venirNext LT Pro Bold" panose="020B0804020202020204" pitchFamily="34" charset="0"/>
              </a:rPr>
              <a:t>SOCIAL MEDIA </a:t>
            </a:r>
          </a:p>
          <a:p>
            <a:pPr algn="ctr"/>
            <a:r>
              <a:rPr lang="en-US" sz="7200" dirty="0">
                <a:ln w="0"/>
                <a:solidFill>
                  <a:schemeClr val="bg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venirNext LT Pro Bold" panose="020B0804020202020204" pitchFamily="34" charset="0"/>
              </a:rPr>
              <a:t>AND ITS IMPACT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9851" y="457201"/>
            <a:ext cx="9462333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venirNext LT Pro Bold" panose="020B0804020202020204"/>
              </a:rPr>
              <a:t>AGE-BASED INSIGHTS</a:t>
            </a:r>
            <a:endParaRPr sz="3200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872763"/>
              </p:ext>
            </p:extLst>
          </p:nvPr>
        </p:nvGraphicFramePr>
        <p:xfrm>
          <a:off x="1419851" y="1736726"/>
          <a:ext cx="9462333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070" y="310377"/>
            <a:ext cx="9514703" cy="262508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venirNext LT Pro Bold" panose="020B0804020202020204"/>
              </a:rPr>
              <a:t>RECOMMENDATIONS &amp; SOLUTIONS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1895953"/>
              </p:ext>
            </p:extLst>
          </p:nvPr>
        </p:nvGraphicFramePr>
        <p:xfrm>
          <a:off x="609600" y="1600201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1004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venirNext LT Pro Bold" panose="020B0804020202020204"/>
              </a:rPr>
              <a:t>CONCLUSION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276185"/>
              </p:ext>
            </p:extLst>
          </p:nvPr>
        </p:nvGraphicFramePr>
        <p:xfrm>
          <a:off x="609600" y="1600201"/>
          <a:ext cx="11136923" cy="4710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6564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40" y="-465147"/>
            <a:ext cx="12506960" cy="7983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1" y="1121910"/>
            <a:ext cx="8155577" cy="124391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venirNext LT Pro Bold" panose="020B0804020202020204"/>
              </a:rPr>
              <a:t>WHAT </a:t>
            </a:r>
            <a:b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venirNext LT Pro Bold" panose="020B0804020202020204"/>
              </a:rPr>
            </a:b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venirNext LT Pro Bold" panose="020B0804020202020204"/>
              </a:rPr>
              <a:t>IS SOCIAL</a:t>
            </a:r>
            <a:b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venirNext LT Pro Bold" panose="020B0804020202020204"/>
              </a:rPr>
            </a:b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venirNext LT Pro Bold" panose="020B0804020202020204"/>
              </a:rPr>
              <a:t>MEDIA?</a:t>
            </a:r>
            <a:endParaRPr dirty="0">
              <a:solidFill>
                <a:schemeClr val="accent5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120" y="3121298"/>
            <a:ext cx="2895600" cy="338981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sz="2400" b="1" dirty="0">
                <a:solidFill>
                  <a:schemeClr val="bg1"/>
                </a:solidFill>
                <a:latin typeface="Corbel" panose="020B0503020204020204" pitchFamily="34" charset="0"/>
              </a:rPr>
              <a:t>“Social media is an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sz="2400" b="1" dirty="0">
                <a:solidFill>
                  <a:schemeClr val="bg1"/>
                </a:solidFill>
                <a:latin typeface="Corbel" panose="020B0503020204020204" pitchFamily="34" charset="0"/>
              </a:rPr>
              <a:t>internet-based form</a:t>
            </a: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sz="2400" b="1" dirty="0">
                <a:solidFill>
                  <a:schemeClr val="bg1"/>
                </a:solidFill>
                <a:latin typeface="Corbel" panose="020B0503020204020204" pitchFamily="34" charset="0"/>
              </a:rPr>
              <a:t>of communication. It allows users to share information and create web content.” — USF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065" y="724930"/>
            <a:ext cx="9712411" cy="2224215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venirNext LT Pro Bold" panose="020B0804020202020204"/>
              </a:rPr>
              <a:t>UNDERSTANDING SOCIAL MEDIA</a:t>
            </a:r>
            <a:endParaRPr sz="4800" dirty="0">
              <a:solidFill>
                <a:schemeClr val="bg1"/>
              </a:solidFill>
              <a:latin typeface="AvenirNext LT Pro Bold" panose="020B0804020202020204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989793"/>
              </p:ext>
            </p:extLst>
          </p:nvPr>
        </p:nvGraphicFramePr>
        <p:xfrm>
          <a:off x="1066800" y="2330109"/>
          <a:ext cx="10058399" cy="3945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268" y="313843"/>
            <a:ext cx="3801649" cy="11430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venirNext LT Pro Bold" panose="020B0804020202020204"/>
              </a:rPr>
              <a:t>DEMOGRAPHIC </a:t>
            </a:r>
            <a:r>
              <a:rPr lang="en-US" sz="2800" dirty="0" smtClean="0">
                <a:solidFill>
                  <a:schemeClr val="bg1"/>
                </a:solidFill>
                <a:latin typeface="AvenirNext LT Pro Bold" panose="020B0804020202020204"/>
              </a:rPr>
              <a:t>PROFILE BASED ON THE SURVEY</a:t>
            </a:r>
            <a:endParaRPr sz="2800" dirty="0">
              <a:solidFill>
                <a:schemeClr val="bg1"/>
              </a:solidFill>
              <a:latin typeface="AvenirNext LT Pro Bold" panose="020B0804020202020204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8638169"/>
              </p:ext>
            </p:extLst>
          </p:nvPr>
        </p:nvGraphicFramePr>
        <p:xfrm>
          <a:off x="956269" y="1718449"/>
          <a:ext cx="3801649" cy="4794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96" y="0"/>
            <a:ext cx="6380701" cy="3436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96" y="3326004"/>
            <a:ext cx="6380701" cy="35319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9987" y="496143"/>
            <a:ext cx="4152379" cy="1325562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venirNext LT Pro Bold" panose="020B0804020202020204"/>
              </a:rPr>
              <a:t>PLATFORM AND CONTENT PREFERENCES</a:t>
            </a:r>
            <a:endParaRPr sz="2800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748242"/>
              </p:ext>
            </p:extLst>
          </p:nvPr>
        </p:nvGraphicFramePr>
        <p:xfrm>
          <a:off x="3092131" y="1806147"/>
          <a:ext cx="4868092" cy="4968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0973" y="274638"/>
            <a:ext cx="496657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venirNext LT Pro Bold" panose="020B0804020202020204"/>
              </a:rPr>
              <a:t>USAGE PURPOSES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7081096"/>
              </p:ext>
            </p:extLst>
          </p:nvPr>
        </p:nvGraphicFramePr>
        <p:xfrm>
          <a:off x="293077" y="1600201"/>
          <a:ext cx="3939437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03" y="0"/>
            <a:ext cx="7640097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691" y="274638"/>
            <a:ext cx="4650543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venirNext LT Pro Bold" panose="020B0804020202020204"/>
              </a:rPr>
              <a:t>MENTAL &amp; PHYSCIAL IMPACT</a:t>
            </a:r>
            <a:endParaRPr sz="3200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624631"/>
              </p:ext>
            </p:extLst>
          </p:nvPr>
        </p:nvGraphicFramePr>
        <p:xfrm>
          <a:off x="684690" y="1600201"/>
          <a:ext cx="4650545" cy="5074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97" y="0"/>
            <a:ext cx="5857103" cy="3599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942" y="3599935"/>
            <a:ext cx="3405058" cy="27264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84787" y="4623525"/>
            <a:ext cx="19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Count of Affect on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Mental Health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3776" y="703006"/>
            <a:ext cx="6456699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venirNext LT Pro Bold" panose="020B0804020202020204"/>
              </a:rPr>
              <a:t>PRIVACY &amp; DATA CONCERNS</a:t>
            </a:r>
            <a:endParaRPr sz="3200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4679283"/>
              </p:ext>
            </p:extLst>
          </p:nvPr>
        </p:nvGraphicFramePr>
        <p:xfrm>
          <a:off x="2703776" y="2028569"/>
          <a:ext cx="6456699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283" y="30480"/>
            <a:ext cx="6452326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venirNext LT Pro Bold" panose="020B0804020202020204"/>
              </a:rPr>
              <a:t>USER BEHAVIOUS PATTERNS</a:t>
            </a:r>
            <a:endParaRPr sz="3200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594418"/>
              </p:ext>
            </p:extLst>
          </p:nvPr>
        </p:nvGraphicFramePr>
        <p:xfrm>
          <a:off x="2170309" y="1063046"/>
          <a:ext cx="7352631" cy="5684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288</TotalTime>
  <Words>382</Words>
  <Application>Microsoft Office PowerPoint</Application>
  <PresentationFormat>Widescreen</PresentationFormat>
  <Paragraphs>64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AvenirNext LT Pro Bold</vt:lpstr>
      <vt:lpstr>Calibri</vt:lpstr>
      <vt:lpstr>Corbel</vt:lpstr>
      <vt:lpstr>Office Theme</vt:lpstr>
      <vt:lpstr> </vt:lpstr>
      <vt:lpstr>WHAT  IS SOCIAL MEDIA?</vt:lpstr>
      <vt:lpstr>UNDERSTANDING SOCIAL MEDIA</vt:lpstr>
      <vt:lpstr>DEMOGRAPHIC PROFILE BASED ON THE SURVEY</vt:lpstr>
      <vt:lpstr>PLATFORM AND CONTENT PREFERENCES</vt:lpstr>
      <vt:lpstr>USAGE PURPOSES</vt:lpstr>
      <vt:lpstr>MENTAL &amp; PHYSCIAL IMPACT</vt:lpstr>
      <vt:lpstr>PRIVACY &amp; DATA CONCERNS</vt:lpstr>
      <vt:lpstr>USER BEHAVIOUS PATTERNS</vt:lpstr>
      <vt:lpstr>AGE-BASED INSIGHTS</vt:lpstr>
      <vt:lpstr>RECOMMENDATIONS &amp; SOLUTIONS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 AND ITS IMPACT</dc:title>
  <dc:subject/>
  <dc:creator>A</dc:creator>
  <cp:keywords/>
  <cp:lastModifiedBy>A</cp:lastModifiedBy>
  <cp:revision>30</cp:revision>
  <dcterms:created xsi:type="dcterms:W3CDTF">2013-01-27T09:14:16Z</dcterms:created>
  <dcterms:modified xsi:type="dcterms:W3CDTF">2025-11-18T06:09:41Z</dcterms:modified>
  <cp:category/>
</cp:coreProperties>
</file>